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1" r:id="rId2"/>
    <p:sldId id="256"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879801-7273-4119-A8D7-3F618E2B4FD2}" v="504" dt="2020-07-05T03:10:39.1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46532" autoAdjust="0"/>
  </p:normalViewPr>
  <p:slideViewPr>
    <p:cSldViewPr snapToGrid="0">
      <p:cViewPr varScale="1">
        <p:scale>
          <a:sx n="36" d="100"/>
          <a:sy n="36" d="100"/>
        </p:scale>
        <p:origin x="1027"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 Cox" userId="9376f276357bfffd" providerId="LiveId" clId="{B4879801-7273-4119-A8D7-3F618E2B4FD2}"/>
    <pc:docChg chg="undo custSel addSld delSld modSld">
      <pc:chgData name="Stan Cox" userId="9376f276357bfffd" providerId="LiveId" clId="{B4879801-7273-4119-A8D7-3F618E2B4FD2}" dt="2020-07-05T03:10:39.156" v="3616"/>
      <pc:docMkLst>
        <pc:docMk/>
      </pc:docMkLst>
      <pc:sldChg chg="modSp mod modTransition modNotesTx">
        <pc:chgData name="Stan Cox" userId="9376f276357bfffd" providerId="LiveId" clId="{B4879801-7273-4119-A8D7-3F618E2B4FD2}" dt="2020-07-05T02:55:30.503" v="3584" actId="1036"/>
        <pc:sldMkLst>
          <pc:docMk/>
          <pc:sldMk cId="786368032" sldId="256"/>
        </pc:sldMkLst>
        <pc:spChg chg="mod">
          <ac:chgData name="Stan Cox" userId="9376f276357bfffd" providerId="LiveId" clId="{B4879801-7273-4119-A8D7-3F618E2B4FD2}" dt="2020-07-05T02:55:24.338" v="3579" actId="1036"/>
          <ac:spMkLst>
            <pc:docMk/>
            <pc:sldMk cId="786368032" sldId="256"/>
            <ac:spMk id="2" creationId="{EB98B7FF-BDDC-465A-B9BD-B4603B17A41E}"/>
          </ac:spMkLst>
        </pc:spChg>
        <pc:spChg chg="mod">
          <ac:chgData name="Stan Cox" userId="9376f276357bfffd" providerId="LiveId" clId="{B4879801-7273-4119-A8D7-3F618E2B4FD2}" dt="2020-07-05T02:55:30.503" v="3584" actId="1036"/>
          <ac:spMkLst>
            <pc:docMk/>
            <pc:sldMk cId="786368032" sldId="256"/>
            <ac:spMk id="3" creationId="{A5828646-EF0D-4EFB-B066-E403EF92E705}"/>
          </ac:spMkLst>
        </pc:spChg>
      </pc:sldChg>
      <pc:sldChg chg="add del setBg">
        <pc:chgData name="Stan Cox" userId="9376f276357bfffd" providerId="LiveId" clId="{B4879801-7273-4119-A8D7-3F618E2B4FD2}" dt="2020-07-05T01:56:42.124" v="713"/>
        <pc:sldMkLst>
          <pc:docMk/>
          <pc:sldMk cId="2756530110" sldId="257"/>
        </pc:sldMkLst>
      </pc:sldChg>
      <pc:sldChg chg="addSp delSp modSp add mod modTransition modClrScheme modAnim chgLayout modNotesTx">
        <pc:chgData name="Stan Cox" userId="9376f276357bfffd" providerId="LiveId" clId="{B4879801-7273-4119-A8D7-3F618E2B4FD2}" dt="2020-07-05T02:54:59.162" v="3548"/>
        <pc:sldMkLst>
          <pc:docMk/>
          <pc:sldMk cId="4044079598" sldId="257"/>
        </pc:sldMkLst>
        <pc:spChg chg="del mod ord">
          <ac:chgData name="Stan Cox" userId="9376f276357bfffd" providerId="LiveId" clId="{B4879801-7273-4119-A8D7-3F618E2B4FD2}" dt="2020-07-05T01:57:14.503" v="718" actId="478"/>
          <ac:spMkLst>
            <pc:docMk/>
            <pc:sldMk cId="4044079598" sldId="257"/>
            <ac:spMk id="2" creationId="{EB98B7FF-BDDC-465A-B9BD-B4603B17A41E}"/>
          </ac:spMkLst>
        </pc:spChg>
        <pc:spChg chg="mod ord">
          <ac:chgData name="Stan Cox" userId="9376f276357bfffd" providerId="LiveId" clId="{B4879801-7273-4119-A8D7-3F618E2B4FD2}" dt="2020-07-05T02:06:36.692" v="1006" actId="20577"/>
          <ac:spMkLst>
            <pc:docMk/>
            <pc:sldMk cId="4044079598" sldId="257"/>
            <ac:spMk id="3" creationId="{A5828646-EF0D-4EFB-B066-E403EF92E705}"/>
          </ac:spMkLst>
        </pc:spChg>
        <pc:spChg chg="add del mod ord">
          <ac:chgData name="Stan Cox" userId="9376f276357bfffd" providerId="LiveId" clId="{B4879801-7273-4119-A8D7-3F618E2B4FD2}" dt="2020-07-05T01:57:09.218" v="717" actId="700"/>
          <ac:spMkLst>
            <pc:docMk/>
            <pc:sldMk cId="4044079598" sldId="257"/>
            <ac:spMk id="4" creationId="{7127F3C2-78E1-422E-BC42-42FF3C30F9B5}"/>
          </ac:spMkLst>
        </pc:spChg>
        <pc:spChg chg="add mod ord">
          <ac:chgData name="Stan Cox" userId="9376f276357bfffd" providerId="LiveId" clId="{B4879801-7273-4119-A8D7-3F618E2B4FD2}" dt="2020-07-05T02:04:32.183" v="976" actId="1037"/>
          <ac:spMkLst>
            <pc:docMk/>
            <pc:sldMk cId="4044079598" sldId="257"/>
            <ac:spMk id="5" creationId="{44F2F7F4-0EF4-45C6-9110-51A323474906}"/>
          </ac:spMkLst>
        </pc:spChg>
        <pc:spChg chg="add mod ord">
          <ac:chgData name="Stan Cox" userId="9376f276357bfffd" providerId="LiveId" clId="{B4879801-7273-4119-A8D7-3F618E2B4FD2}" dt="2020-07-05T02:04:36.858" v="977" actId="1038"/>
          <ac:spMkLst>
            <pc:docMk/>
            <pc:sldMk cId="4044079598" sldId="257"/>
            <ac:spMk id="6" creationId="{3A3CB528-6F83-4A17-8F93-8967E166A4C6}"/>
          </ac:spMkLst>
        </pc:spChg>
        <pc:spChg chg="add mod ord">
          <ac:chgData name="Stan Cox" userId="9376f276357bfffd" providerId="LiveId" clId="{B4879801-7273-4119-A8D7-3F618E2B4FD2}" dt="2020-07-05T02:06:58.792" v="1021" actId="20577"/>
          <ac:spMkLst>
            <pc:docMk/>
            <pc:sldMk cId="4044079598" sldId="257"/>
            <ac:spMk id="7" creationId="{B0BF8896-9145-4F78-9A4A-E798596F683A}"/>
          </ac:spMkLst>
        </pc:spChg>
        <pc:spChg chg="add del mod">
          <ac:chgData name="Stan Cox" userId="9376f276357bfffd" providerId="LiveId" clId="{B4879801-7273-4119-A8D7-3F618E2B4FD2}" dt="2020-07-05T01:57:18.553" v="720" actId="478"/>
          <ac:spMkLst>
            <pc:docMk/>
            <pc:sldMk cId="4044079598" sldId="257"/>
            <ac:spMk id="9" creationId="{26210556-7FA9-4F6F-A371-2497A8DB65F1}"/>
          </ac:spMkLst>
        </pc:spChg>
        <pc:cxnChg chg="add mod">
          <ac:chgData name="Stan Cox" userId="9376f276357bfffd" providerId="LiveId" clId="{B4879801-7273-4119-A8D7-3F618E2B4FD2}" dt="2020-07-05T02:03:00.894" v="958" actId="1582"/>
          <ac:cxnSpMkLst>
            <pc:docMk/>
            <pc:sldMk cId="4044079598" sldId="257"/>
            <ac:cxnSpMk id="11" creationId="{9280B2CC-EA28-4924-A332-8587A8948047}"/>
          </ac:cxnSpMkLst>
        </pc:cxnChg>
      </pc:sldChg>
      <pc:sldChg chg="modSp add modTransition modAnim modNotesTx">
        <pc:chgData name="Stan Cox" userId="9376f276357bfffd" providerId="LiveId" clId="{B4879801-7273-4119-A8D7-3F618E2B4FD2}" dt="2020-07-05T02:55:04.024" v="3551"/>
        <pc:sldMkLst>
          <pc:docMk/>
          <pc:sldMk cId="413449605" sldId="258"/>
        </pc:sldMkLst>
        <pc:spChg chg="mod">
          <ac:chgData name="Stan Cox" userId="9376f276357bfffd" providerId="LiveId" clId="{B4879801-7273-4119-A8D7-3F618E2B4FD2}" dt="2020-07-05T02:23:12.228" v="2125" actId="20577"/>
          <ac:spMkLst>
            <pc:docMk/>
            <pc:sldMk cId="413449605" sldId="258"/>
            <ac:spMk id="3" creationId="{A5828646-EF0D-4EFB-B066-E403EF92E705}"/>
          </ac:spMkLst>
        </pc:spChg>
        <pc:spChg chg="mod">
          <ac:chgData name="Stan Cox" userId="9376f276357bfffd" providerId="LiveId" clId="{B4879801-7273-4119-A8D7-3F618E2B4FD2}" dt="2020-07-05T02:29:11.229" v="2394" actId="20577"/>
          <ac:spMkLst>
            <pc:docMk/>
            <pc:sldMk cId="413449605" sldId="258"/>
            <ac:spMk id="7" creationId="{B0BF8896-9145-4F78-9A4A-E798596F683A}"/>
          </ac:spMkLst>
        </pc:spChg>
      </pc:sldChg>
      <pc:sldChg chg="add del setBg">
        <pc:chgData name="Stan Cox" userId="9376f276357bfffd" providerId="LiveId" clId="{B4879801-7273-4119-A8D7-3F618E2B4FD2}" dt="2020-07-05T02:08:21.977" v="1034"/>
        <pc:sldMkLst>
          <pc:docMk/>
          <pc:sldMk cId="843536385" sldId="258"/>
        </pc:sldMkLst>
      </pc:sldChg>
      <pc:sldChg chg="add del setBg">
        <pc:chgData name="Stan Cox" userId="9376f276357bfffd" providerId="LiveId" clId="{B4879801-7273-4119-A8D7-3F618E2B4FD2}" dt="2020-07-05T02:30:49.636" v="2458"/>
        <pc:sldMkLst>
          <pc:docMk/>
          <pc:sldMk cId="1279636092" sldId="259"/>
        </pc:sldMkLst>
      </pc:sldChg>
      <pc:sldChg chg="modSp add modTransition modAnim modNotesTx">
        <pc:chgData name="Stan Cox" userId="9376f276357bfffd" providerId="LiveId" clId="{B4879801-7273-4119-A8D7-3F618E2B4FD2}" dt="2020-07-05T02:55:08.214" v="3554"/>
        <pc:sldMkLst>
          <pc:docMk/>
          <pc:sldMk cId="3361105125" sldId="259"/>
        </pc:sldMkLst>
        <pc:spChg chg="mod">
          <ac:chgData name="Stan Cox" userId="9376f276357bfffd" providerId="LiveId" clId="{B4879801-7273-4119-A8D7-3F618E2B4FD2}" dt="2020-07-05T02:41:52.153" v="3185" actId="20577"/>
          <ac:spMkLst>
            <pc:docMk/>
            <pc:sldMk cId="3361105125" sldId="259"/>
            <ac:spMk id="3" creationId="{A5828646-EF0D-4EFB-B066-E403EF92E705}"/>
          </ac:spMkLst>
        </pc:spChg>
        <pc:spChg chg="mod">
          <ac:chgData name="Stan Cox" userId="9376f276357bfffd" providerId="LiveId" clId="{B4879801-7273-4119-A8D7-3F618E2B4FD2}" dt="2020-07-05T02:43:12.470" v="3239" actId="20577"/>
          <ac:spMkLst>
            <pc:docMk/>
            <pc:sldMk cId="3361105125" sldId="259"/>
            <ac:spMk id="7" creationId="{B0BF8896-9145-4F78-9A4A-E798596F683A}"/>
          </ac:spMkLst>
        </pc:spChg>
      </pc:sldChg>
      <pc:sldChg chg="modSp add mod modTransition modNotesTx">
        <pc:chgData name="Stan Cox" userId="9376f276357bfffd" providerId="LiveId" clId="{B4879801-7273-4119-A8D7-3F618E2B4FD2}" dt="2020-07-05T02:55:47.652" v="3614" actId="1036"/>
        <pc:sldMkLst>
          <pc:docMk/>
          <pc:sldMk cId="156402022" sldId="260"/>
        </pc:sldMkLst>
        <pc:spChg chg="mod">
          <ac:chgData name="Stan Cox" userId="9376f276357bfffd" providerId="LiveId" clId="{B4879801-7273-4119-A8D7-3F618E2B4FD2}" dt="2020-07-05T02:55:47.652" v="3614" actId="1036"/>
          <ac:spMkLst>
            <pc:docMk/>
            <pc:sldMk cId="156402022" sldId="260"/>
            <ac:spMk id="2" creationId="{EB98B7FF-BDDC-465A-B9BD-B4603B17A41E}"/>
          </ac:spMkLst>
        </pc:spChg>
        <pc:spChg chg="mod">
          <ac:chgData name="Stan Cox" userId="9376f276357bfffd" providerId="LiveId" clId="{B4879801-7273-4119-A8D7-3F618E2B4FD2}" dt="2020-07-05T02:55:38.314" v="3599" actId="1036"/>
          <ac:spMkLst>
            <pc:docMk/>
            <pc:sldMk cId="156402022" sldId="260"/>
            <ac:spMk id="3" creationId="{A5828646-EF0D-4EFB-B066-E403EF92E705}"/>
          </ac:spMkLst>
        </pc:spChg>
      </pc:sldChg>
      <pc:sldChg chg="add del setBg">
        <pc:chgData name="Stan Cox" userId="9376f276357bfffd" providerId="LiveId" clId="{B4879801-7273-4119-A8D7-3F618E2B4FD2}" dt="2020-07-05T02:44:51.912" v="3278"/>
        <pc:sldMkLst>
          <pc:docMk/>
          <pc:sldMk cId="2859022602" sldId="260"/>
        </pc:sldMkLst>
      </pc:sldChg>
      <pc:sldChg chg="new setBg">
        <pc:chgData name="Stan Cox" userId="9376f276357bfffd" providerId="LiveId" clId="{B4879801-7273-4119-A8D7-3F618E2B4FD2}" dt="2020-07-05T03:10:39.156" v="3616"/>
        <pc:sldMkLst>
          <pc:docMk/>
          <pc:sldMk cId="2916221441" sldId="26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F89C54-1924-4E38-BA4E-0E2144D7D26F}" type="datetimeFigureOut">
              <a:rPr lang="en-US" smtClean="0"/>
              <a:t>7/2/2020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A4CB04-0964-4CCE-8BC7-8599F88E2752}" type="slidenum">
              <a:rPr lang="en-US" smtClean="0"/>
              <a:t>‹#›</a:t>
            </a:fld>
            <a:endParaRPr lang="en-US"/>
          </a:p>
        </p:txBody>
      </p:sp>
    </p:spTree>
    <p:extLst>
      <p:ext uri="{BB962C8B-B14F-4D97-AF65-F5344CB8AC3E}">
        <p14:creationId xmlns:p14="http://schemas.microsoft.com/office/powerpoint/2010/main" val="86494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1" i="0" dirty="0">
                <a:solidFill>
                  <a:srgbClr val="0563C1"/>
                </a:solidFill>
                <a:effectLst/>
                <a:latin typeface="Cambria" panose="02040503050406030204" pitchFamily="18" charset="0"/>
              </a:rPr>
              <a:t>(Psalm 31:19-24), </a:t>
            </a:r>
            <a:r>
              <a:rPr lang="en-US" sz="1800" b="0" i="1" dirty="0">
                <a:solidFill>
                  <a:srgbClr val="0563C1"/>
                </a:solidFill>
                <a:effectLst/>
                <a:latin typeface="Cambria" panose="02040503050406030204" pitchFamily="18" charset="0"/>
              </a:rPr>
              <a:t>“</a:t>
            </a:r>
            <a:r>
              <a:rPr lang="en-US" sz="4000" i="1" dirty="0"/>
              <a:t>Oh, how great is Your goodness, which You have laid up for those who fear You, which You have prepared for those who trust in You in the presence of the sons of men! </a:t>
            </a:r>
            <a:r>
              <a:rPr lang="en-US" sz="4000" i="1" baseline="30000" dirty="0"/>
              <a:t>20</a:t>
            </a:r>
            <a:r>
              <a:rPr lang="en-US" sz="4000" i="1" dirty="0"/>
              <a:t> You shall hide them in the secret place of Your presence from the plots of man; You shall keep them secretly in a pavilion from the strife of tongues. </a:t>
            </a:r>
            <a:r>
              <a:rPr lang="en-US" sz="4000" i="1" baseline="30000" dirty="0"/>
              <a:t>21</a:t>
            </a:r>
            <a:r>
              <a:rPr lang="en-US" sz="4000" i="1" dirty="0"/>
              <a:t> Blessed be the Lord, for He has shown me His marvelous kindness in a strong city! </a:t>
            </a:r>
            <a:r>
              <a:rPr lang="en-US" sz="4000" i="1" baseline="30000" dirty="0"/>
              <a:t>22</a:t>
            </a:r>
            <a:r>
              <a:rPr lang="en-US" sz="4000" i="1" dirty="0"/>
              <a:t> For I said in my haste, “I am cut off from before Your eyes”; nevertheless You heard the voice of my supplications when I cried out to You. </a:t>
            </a:r>
            <a:r>
              <a:rPr lang="en-US" sz="4000" i="1" baseline="30000" dirty="0"/>
              <a:t>23</a:t>
            </a:r>
            <a:r>
              <a:rPr lang="en-US" sz="4000" i="1" dirty="0"/>
              <a:t> </a:t>
            </a:r>
            <a:r>
              <a:rPr lang="en-US" sz="4000" b="1" i="1" dirty="0"/>
              <a:t>Oh, love the Lord, all you His saints! For the Lord preserves the faithful, and fully repays the proud person. </a:t>
            </a:r>
            <a:r>
              <a:rPr lang="en-US" sz="4000" b="1" i="1" baseline="30000" dirty="0"/>
              <a:t>24</a:t>
            </a:r>
            <a:r>
              <a:rPr lang="en-US" sz="4000" b="1" i="1" dirty="0"/>
              <a:t> Be of good courage, and He shall strengthen your heart, all you who hope in the Lord.”</a:t>
            </a:r>
          </a:p>
          <a:p>
            <a:pPr algn="l"/>
            <a:endParaRPr lang="en-US" sz="1800" b="0" i="0" dirty="0">
              <a:solidFill>
                <a:srgbClr val="0563C1"/>
              </a:solidFill>
              <a:effectLst/>
              <a:latin typeface="Cambria" panose="02040503050406030204" pitchFamily="18" charset="0"/>
            </a:endParaRPr>
          </a:p>
          <a:p>
            <a:pPr marL="0" indent="0" algn="l">
              <a:buFont typeface="Arial" panose="020B0604020202020204" pitchFamily="34" charset="0"/>
              <a:buNone/>
            </a:pPr>
            <a:r>
              <a:rPr lang="en-US" sz="1800" b="1" i="0" dirty="0">
                <a:solidFill>
                  <a:srgbClr val="0563C1"/>
                </a:solidFill>
                <a:effectLst/>
                <a:latin typeface="Cambria" panose="02040503050406030204" pitchFamily="18" charset="0"/>
              </a:rPr>
              <a:t>INTRODUCTION:</a:t>
            </a:r>
          </a:p>
          <a:p>
            <a:pPr marL="742950" lvl="1" indent="-285750" algn="l">
              <a:buFont typeface="Arial" panose="020B0604020202020204" pitchFamily="34" charset="0"/>
              <a:buChar char="•"/>
            </a:pPr>
            <a:r>
              <a:rPr lang="en-US" sz="1800" b="1" i="0" dirty="0">
                <a:solidFill>
                  <a:srgbClr val="0563C1"/>
                </a:solidFill>
                <a:effectLst/>
                <a:latin typeface="Cambria" panose="02040503050406030204" pitchFamily="18" charset="0"/>
              </a:rPr>
              <a:t>How strong is our faith in the Lord?</a:t>
            </a:r>
          </a:p>
          <a:p>
            <a:pPr marL="0" lvl="0" indent="0" algn="l">
              <a:buFont typeface="Arial" panose="020B0604020202020204" pitchFamily="34" charset="0"/>
              <a:buNone/>
            </a:pPr>
            <a:r>
              <a:rPr lang="en-US" sz="1800" b="1" i="0" dirty="0">
                <a:solidFill>
                  <a:srgbClr val="0563C1"/>
                </a:solidFill>
                <a:effectLst/>
                <a:latin typeface="Cambria" panose="02040503050406030204" pitchFamily="18" charset="0"/>
              </a:rPr>
              <a:t>(Proverbs 24:10), </a:t>
            </a:r>
            <a:r>
              <a:rPr lang="en-US" sz="1800" b="0" i="1" dirty="0">
                <a:solidFill>
                  <a:srgbClr val="0563C1"/>
                </a:solidFill>
                <a:effectLst/>
                <a:latin typeface="Cambria" panose="02040503050406030204" pitchFamily="18" charset="0"/>
              </a:rPr>
              <a:t>“</a:t>
            </a:r>
            <a:r>
              <a:rPr lang="en-US" sz="2800" i="1" dirty="0"/>
              <a:t>If you faint in the day of adversity, your strength is small.”</a:t>
            </a:r>
            <a:endParaRPr lang="en-US" sz="1800" b="0" i="1" dirty="0">
              <a:solidFill>
                <a:srgbClr val="0563C1"/>
              </a:solidFill>
              <a:effectLst/>
              <a:latin typeface="Cambria" panose="02040503050406030204" pitchFamily="18" charset="0"/>
            </a:endParaRPr>
          </a:p>
          <a:p>
            <a:pPr marL="742950" lvl="1" indent="-285750" algn="l">
              <a:buFont typeface="Arial" panose="020B0604020202020204" pitchFamily="34" charset="0"/>
              <a:buChar char="•"/>
            </a:pPr>
            <a:r>
              <a:rPr lang="en-US" sz="1800" b="0" i="0" dirty="0">
                <a:solidFill>
                  <a:srgbClr val="0563C1"/>
                </a:solidFill>
                <a:effectLst/>
                <a:latin typeface="Cambria" panose="02040503050406030204" pitchFamily="18" charset="0"/>
              </a:rPr>
              <a:t>Endurance in the face of life’s conflict, temptations, and trials is a mark of a strong faith.</a:t>
            </a:r>
          </a:p>
          <a:p>
            <a:pPr marL="742950" lvl="1" indent="-285750" algn="l">
              <a:buFont typeface="Arial" panose="020B0604020202020204" pitchFamily="34" charset="0"/>
              <a:buChar char="•"/>
            </a:pPr>
            <a:r>
              <a:rPr lang="en-US" sz="1800" b="1" i="0" dirty="0">
                <a:solidFill>
                  <a:srgbClr val="0563C1"/>
                </a:solidFill>
                <a:effectLst/>
                <a:latin typeface="Cambria" panose="02040503050406030204" pitchFamily="18" charset="0"/>
              </a:rPr>
              <a:t>But, conflict, temptations and trials are used by Satan to create doubt in the mind of Christians.  To discourage them</a:t>
            </a:r>
            <a:r>
              <a:rPr lang="en-US" sz="1800" b="0" i="0" dirty="0">
                <a:solidFill>
                  <a:srgbClr val="0563C1"/>
                </a:solidFill>
                <a:effectLst/>
                <a:latin typeface="Cambria" panose="02040503050406030204" pitchFamily="18" charset="0"/>
              </a:rPr>
              <a:t>.</a:t>
            </a:r>
          </a:p>
          <a:p>
            <a:pPr marL="0" lvl="0" indent="0" algn="l">
              <a:buFont typeface="Arial" panose="020B0604020202020204" pitchFamily="34" charset="0"/>
              <a:buNone/>
            </a:pPr>
            <a:r>
              <a:rPr lang="en-US" sz="1800" b="1" i="0" dirty="0">
                <a:solidFill>
                  <a:srgbClr val="0563C1"/>
                </a:solidFill>
                <a:effectLst/>
                <a:latin typeface="Cambria" panose="02040503050406030204" pitchFamily="18" charset="0"/>
              </a:rPr>
              <a:t>(2 Corinthians 2:11),</a:t>
            </a:r>
            <a:r>
              <a:rPr lang="en-US" sz="1800" b="0" i="0" dirty="0">
                <a:solidFill>
                  <a:srgbClr val="0563C1"/>
                </a:solidFill>
                <a:effectLst/>
                <a:latin typeface="Cambria" panose="02040503050406030204" pitchFamily="18" charset="0"/>
              </a:rPr>
              <a:t> </a:t>
            </a:r>
            <a:r>
              <a:rPr lang="en-US" sz="1800" b="0" i="1" dirty="0">
                <a:solidFill>
                  <a:srgbClr val="0563C1"/>
                </a:solidFill>
                <a:effectLst/>
                <a:latin typeface="Cambria" panose="02040503050406030204" pitchFamily="18" charset="0"/>
              </a:rPr>
              <a:t>“…</a:t>
            </a:r>
            <a:r>
              <a:rPr lang="en-US" sz="2800" i="1" dirty="0"/>
              <a:t>we are not ignorant of his devices.”</a:t>
            </a:r>
            <a:endParaRPr lang="en-US" sz="1800" b="0" i="1" dirty="0">
              <a:solidFill>
                <a:srgbClr val="0563C1"/>
              </a:solidFill>
              <a:effectLst/>
              <a:latin typeface="Cambria" panose="02040503050406030204" pitchFamily="18" charset="0"/>
            </a:endParaRPr>
          </a:p>
          <a:p>
            <a:pPr marL="742950" lvl="1" indent="-285750" algn="l">
              <a:buFont typeface="Arial" panose="020B0604020202020204" pitchFamily="34" charset="0"/>
              <a:buChar char="•"/>
            </a:pPr>
            <a:r>
              <a:rPr lang="en-US" sz="1800" b="1" i="0" dirty="0">
                <a:solidFill>
                  <a:srgbClr val="0563C1"/>
                </a:solidFill>
                <a:effectLst/>
                <a:latin typeface="Cambria" panose="02040503050406030204" pitchFamily="18" charset="0"/>
              </a:rPr>
              <a:t>Faith is our weapon to conquer Satan!</a:t>
            </a:r>
          </a:p>
          <a:p>
            <a:pPr marL="0" lvl="0" indent="0" algn="l">
              <a:buFont typeface="Arial" panose="020B0604020202020204" pitchFamily="34" charset="0"/>
              <a:buNone/>
            </a:pPr>
            <a:r>
              <a:rPr lang="en-US" sz="1800" b="1" i="0" dirty="0">
                <a:solidFill>
                  <a:srgbClr val="0563C1"/>
                </a:solidFill>
                <a:effectLst/>
                <a:latin typeface="Cambria" panose="02040503050406030204" pitchFamily="18" charset="0"/>
              </a:rPr>
              <a:t>(1 John 5:4), </a:t>
            </a:r>
            <a:r>
              <a:rPr lang="en-US" sz="1800" b="0" i="1" dirty="0">
                <a:solidFill>
                  <a:srgbClr val="0563C1"/>
                </a:solidFill>
                <a:effectLst/>
                <a:latin typeface="Cambria" panose="02040503050406030204" pitchFamily="18" charset="0"/>
              </a:rPr>
              <a:t>“</a:t>
            </a:r>
            <a:r>
              <a:rPr lang="en-US" sz="2800" i="1" dirty="0"/>
              <a:t>For whatever is born of God overcomes the world. And this is the victory that has overcome the world—our faith.”</a:t>
            </a:r>
          </a:p>
          <a:p>
            <a:pPr marL="742950" lvl="1" indent="-285750" algn="l">
              <a:buFont typeface="Arial" panose="020B0604020202020204" pitchFamily="34" charset="0"/>
              <a:buChar char="•"/>
            </a:pPr>
            <a:r>
              <a:rPr lang="en-US" sz="1800" b="1" i="0" dirty="0">
                <a:solidFill>
                  <a:srgbClr val="0563C1"/>
                </a:solidFill>
                <a:effectLst/>
                <a:latin typeface="Cambria" panose="02040503050406030204" pitchFamily="18" charset="0"/>
              </a:rPr>
              <a:t>Faith is so powerful.  It enables us to respond to our doubts, allowing us to overcome.</a:t>
            </a:r>
          </a:p>
          <a:p>
            <a:pPr algn="l"/>
            <a:endParaRPr lang="en-US" sz="1800" b="0" i="0" dirty="0">
              <a:solidFill>
                <a:srgbClr val="0563C1"/>
              </a:solidFill>
              <a:effectLst/>
              <a:latin typeface="Cambria" panose="02040503050406030204" pitchFamily="18" charset="0"/>
            </a:endParaRPr>
          </a:p>
          <a:p>
            <a:pPr algn="l"/>
            <a:r>
              <a:rPr lang="en-US" sz="1800" b="0" i="0" dirty="0">
                <a:solidFill>
                  <a:srgbClr val="0563C1"/>
                </a:solidFill>
                <a:effectLst/>
                <a:latin typeface="Cambria" panose="02040503050406030204" pitchFamily="18" charset="0"/>
              </a:rPr>
              <a:t>I. THE OBJECTIVES OF DOUBT (WHAT DOUBT DOES) AND HOW FAITH RESPONDS (OVERCOMES).</a:t>
            </a:r>
          </a:p>
          <a:p>
            <a:pPr algn="l"/>
            <a:endParaRPr lang="en-US" sz="1800" b="0" i="0" dirty="0">
              <a:solidFill>
                <a:srgbClr val="0563C1"/>
              </a:solidFill>
              <a:effectLst/>
              <a:latin typeface="Cambria" panose="02040503050406030204" pitchFamily="18" charset="0"/>
            </a:endParaRPr>
          </a:p>
          <a:p>
            <a:pPr algn="l"/>
            <a:r>
              <a:rPr lang="en-US" sz="1800" b="0" i="0" dirty="0">
                <a:solidFill>
                  <a:srgbClr val="0563C1"/>
                </a:solidFill>
                <a:effectLst/>
                <a:latin typeface="Cambria" panose="02040503050406030204" pitchFamily="18" charset="0"/>
              </a:rPr>
              <a:t>  A. Aim: Diminish and Destroy Personal Faith in God, Psa. 73:13-18 (Job 3:11); Heb. 3:6, 12-14 (1 Cor. 10:13).</a:t>
            </a:r>
          </a:p>
          <a:p>
            <a:pPr algn="l"/>
            <a:r>
              <a:rPr lang="en-US" sz="1800" b="0" i="0" dirty="0">
                <a:solidFill>
                  <a:srgbClr val="0563C1"/>
                </a:solidFill>
                <a:effectLst/>
                <a:latin typeface="Cambria" panose="02040503050406030204" pitchFamily="18" charset="0"/>
              </a:rPr>
              <a:t>  B. Response: Overcome Doubts by Trusting God’s Sovereignty, Psa. 73:21-28.</a:t>
            </a:r>
          </a:p>
          <a:p>
            <a:pPr algn="l"/>
            <a:r>
              <a:rPr lang="en-US" sz="1800" b="0" i="0" dirty="0">
                <a:solidFill>
                  <a:srgbClr val="0563C1"/>
                </a:solidFill>
                <a:effectLst/>
                <a:latin typeface="Cambria" panose="02040503050406030204" pitchFamily="18" charset="0"/>
              </a:rPr>
              <a:t>  C. Aim: Question God’s Care for Us and His Power in Our Lives, Psa. 22:1-2; Mk. 4:38, 40; Matt. 14:30-32.  D. Response: Overcome Doubt in God’s Care and Power by Trusting God to Deliver Us, Psa. 22:19-21, 24; Psa. 71:1-5; Psa. 77.</a:t>
            </a:r>
          </a:p>
          <a:p>
            <a:pPr algn="l"/>
            <a:r>
              <a:rPr lang="en-US" sz="1800" b="0" i="0" dirty="0">
                <a:solidFill>
                  <a:srgbClr val="0563C1"/>
                </a:solidFill>
                <a:effectLst/>
                <a:latin typeface="Cambria" panose="02040503050406030204" pitchFamily="18" charset="0"/>
              </a:rPr>
              <a:t>  E. Aim: Doubt the Truthfulness and Effectiveness of God’s Word, Rom. 10:16 (Gen. 3:1-5). “The reason people are down on the Bible is that they are not up on the Bible.” (William Ward Ayer)</a:t>
            </a:r>
          </a:p>
          <a:p>
            <a:pPr algn="l"/>
            <a:r>
              <a:rPr lang="en-US" sz="1800" b="0" i="0" dirty="0">
                <a:solidFill>
                  <a:srgbClr val="0563C1"/>
                </a:solidFill>
                <a:effectLst/>
                <a:latin typeface="Cambria" panose="02040503050406030204" pitchFamily="18" charset="0"/>
              </a:rPr>
              <a:t>  F. Response: Overcome Doubt in the Effectiveness of God’s Word by Relying on the Power of Truth, Isa. 55:11; Heb. 4:12; Rom. 1:16; 2 Cor. 4:7.</a:t>
            </a:r>
          </a:p>
          <a:p>
            <a:pPr algn="l"/>
            <a:endParaRPr lang="en-US" sz="1800" b="0" i="0" dirty="0">
              <a:solidFill>
                <a:srgbClr val="0563C1"/>
              </a:solidFill>
              <a:effectLst/>
              <a:latin typeface="Cambria" panose="02040503050406030204" pitchFamily="18" charset="0"/>
            </a:endParaRPr>
          </a:p>
          <a:p>
            <a:pPr algn="l"/>
            <a:r>
              <a:rPr lang="en-US" sz="1800" b="0" i="0" dirty="0">
                <a:solidFill>
                  <a:srgbClr val="0563C1"/>
                </a:solidFill>
                <a:effectLst/>
                <a:latin typeface="Cambria" panose="02040503050406030204" pitchFamily="18" charset="0"/>
              </a:rPr>
              <a:t>Conclusion</a:t>
            </a:r>
          </a:p>
          <a:p>
            <a:pPr algn="l"/>
            <a:r>
              <a:rPr lang="en-US" sz="1800" b="0" i="0" dirty="0">
                <a:solidFill>
                  <a:srgbClr val="0563C1"/>
                </a:solidFill>
                <a:effectLst/>
                <a:latin typeface="Cambria" panose="02040503050406030204" pitchFamily="18" charset="0"/>
              </a:rPr>
              <a:t>1. Victory in Christ over Satan, sin, and death.</a:t>
            </a:r>
          </a:p>
          <a:p>
            <a:pPr algn="l"/>
            <a:r>
              <a:rPr lang="en-US" sz="1800" b="0" i="0" dirty="0">
                <a:solidFill>
                  <a:srgbClr val="0563C1"/>
                </a:solidFill>
                <a:effectLst/>
                <a:latin typeface="Cambria" panose="02040503050406030204" pitchFamily="18" charset="0"/>
              </a:rPr>
              <a:t>2. Do not doubt God – Be steadfast, trusting Him, 1 Cor. 15:56-58.</a:t>
            </a:r>
          </a:p>
          <a:p>
            <a:pPr algn="l"/>
            <a:r>
              <a:rPr lang="en-US" sz="1800" b="0" i="0" dirty="0">
                <a:solidFill>
                  <a:srgbClr val="0563C1"/>
                </a:solidFill>
                <a:effectLst/>
                <a:latin typeface="Cambria" panose="02040503050406030204" pitchFamily="18" charset="0"/>
              </a:rPr>
              <a:t>3. Live by faith and fully commit yourself to God’s care every day, 2 Tim. 1:12.</a:t>
            </a:r>
            <a:br>
              <a:rPr lang="en-US" sz="1800" b="0" i="0" dirty="0">
                <a:solidFill>
                  <a:srgbClr val="000000"/>
                </a:solidFill>
                <a:effectLst/>
                <a:latin typeface="Cambria" panose="02040503050406030204" pitchFamily="18" charset="0"/>
              </a:rPr>
            </a:br>
            <a:r>
              <a:rPr lang="en-US" b="0" i="0" dirty="0">
                <a:solidFill>
                  <a:srgbClr val="000000"/>
                </a:solidFill>
                <a:effectLst/>
                <a:latin typeface="Cambria" panose="02040503050406030204" pitchFamily="18" charset="0"/>
              </a:rPr>
              <a:t>Joe R. Price</a:t>
            </a:r>
          </a:p>
          <a:p>
            <a:pPr algn="l"/>
            <a:r>
              <a:rPr lang="en-US" sz="1800" b="1" i="1" dirty="0">
                <a:solidFill>
                  <a:srgbClr val="000000"/>
                </a:solidFill>
                <a:effectLst/>
                <a:latin typeface="Cambria" panose="02040503050406030204" pitchFamily="18" charset="0"/>
              </a:rPr>
              <a:t>Scripture Reading:  Psalm 31:19-24</a:t>
            </a:r>
            <a:endParaRPr lang="en-US" sz="1800" b="1" i="0" dirty="0">
              <a:solidFill>
                <a:srgbClr val="000000"/>
              </a:solidFill>
              <a:effectLst/>
              <a:latin typeface="Cambria" panose="02040503050406030204" pitchFamily="18" charset="0"/>
            </a:endParaRPr>
          </a:p>
          <a:p>
            <a:pPr algn="l"/>
            <a:r>
              <a:rPr lang="en-US" sz="1800" b="0" i="0" dirty="0">
                <a:solidFill>
                  <a:srgbClr val="000000"/>
                </a:solidFill>
                <a:effectLst/>
                <a:latin typeface="Cambria, serif"/>
              </a:rPr>
              <a:t>1. How strong is our faith in the Lord?</a:t>
            </a:r>
            <a:br>
              <a:rPr lang="en-US" sz="1800" b="0" i="0" dirty="0">
                <a:solidFill>
                  <a:srgbClr val="000000"/>
                </a:solidFill>
                <a:effectLst/>
                <a:latin typeface="Cambria, serif"/>
              </a:rPr>
            </a:br>
            <a:r>
              <a:rPr lang="en-US" sz="1800" b="0" i="0" dirty="0">
                <a:solidFill>
                  <a:srgbClr val="000000"/>
                </a:solidFill>
                <a:effectLst/>
                <a:latin typeface="Cambria, serif"/>
              </a:rPr>
              <a:t>2. Endurance in the face of life’s conflict, temptations, and trials is a mark of a strong faith, Prov. 24:10; Gal. 6:9 (Heb. 12:3-6).</a:t>
            </a:r>
            <a:br>
              <a:rPr lang="en-US" sz="1800" b="0" i="0" dirty="0">
                <a:solidFill>
                  <a:srgbClr val="000000"/>
                </a:solidFill>
                <a:effectLst/>
                <a:latin typeface="Cambria, serif"/>
              </a:rPr>
            </a:br>
            <a:r>
              <a:rPr lang="en-US" sz="1800" b="0" i="0" dirty="0">
                <a:solidFill>
                  <a:srgbClr val="000000"/>
                </a:solidFill>
                <a:effectLst/>
                <a:latin typeface="Cambria, serif"/>
              </a:rPr>
              <a:t>3. Doubt is effectively used by Satan to discourage Christians (2 Cor. 2:11).</a:t>
            </a:r>
            <a:br>
              <a:rPr lang="en-US" sz="1800" b="0" i="0" dirty="0">
                <a:solidFill>
                  <a:srgbClr val="000000"/>
                </a:solidFill>
                <a:effectLst/>
                <a:latin typeface="Cambria, serif"/>
              </a:rPr>
            </a:br>
            <a:r>
              <a:rPr lang="en-US" sz="1800" b="0" i="0" dirty="0">
                <a:solidFill>
                  <a:srgbClr val="000000"/>
                </a:solidFill>
                <a:effectLst/>
                <a:latin typeface="Cambria, serif"/>
              </a:rPr>
              <a:t>4. Faith overcomes the world (1 </a:t>
            </a:r>
            <a:r>
              <a:rPr lang="en-US" sz="1800" b="0" i="0" dirty="0" err="1">
                <a:solidFill>
                  <a:srgbClr val="000000"/>
                </a:solidFill>
                <a:effectLst/>
                <a:latin typeface="Cambria, serif"/>
              </a:rPr>
              <a:t>Jno</a:t>
            </a:r>
            <a:r>
              <a:rPr lang="en-US" sz="1800" b="0" i="0" dirty="0">
                <a:solidFill>
                  <a:srgbClr val="000000"/>
                </a:solidFill>
                <a:effectLst/>
                <a:latin typeface="Cambria, serif"/>
              </a:rPr>
              <a:t>. 5:4).</a:t>
            </a:r>
            <a:endParaRPr lang="en-US" b="0" i="0" dirty="0">
              <a:solidFill>
                <a:srgbClr val="000000"/>
              </a:solidFill>
              <a:effectLst/>
              <a:latin typeface="Cambria" panose="02040503050406030204" pitchFamily="18" charset="0"/>
            </a:endParaRPr>
          </a:p>
          <a:p>
            <a:pPr algn="l"/>
            <a:r>
              <a:rPr lang="en-US" sz="1800" b="1" i="0" dirty="0">
                <a:solidFill>
                  <a:srgbClr val="000000"/>
                </a:solidFill>
                <a:effectLst/>
                <a:latin typeface="Cambria, serif"/>
              </a:rPr>
              <a:t>I. THE OBJECTIVES OF DOUBT (WHAT DOUBT DOES) AND HOW FAITH RESPONDS (OVERCOMES)</a:t>
            </a:r>
            <a:r>
              <a:rPr lang="en-US" sz="1800" b="0" i="0" dirty="0">
                <a:solidFill>
                  <a:srgbClr val="000000"/>
                </a:solidFill>
                <a:effectLst/>
                <a:latin typeface="Cambria, serif"/>
              </a:rPr>
              <a:t>.</a:t>
            </a:r>
            <a:endParaRPr lang="en-US" b="0" i="0" dirty="0">
              <a:solidFill>
                <a:srgbClr val="000000"/>
              </a:solidFill>
              <a:effectLst/>
              <a:latin typeface="Cambria" panose="02040503050406030204" pitchFamily="18" charset="0"/>
            </a:endParaRPr>
          </a:p>
          <a:p>
            <a:pPr algn="l"/>
            <a:r>
              <a:rPr lang="en-US" b="0" i="0" dirty="0">
                <a:solidFill>
                  <a:srgbClr val="000000"/>
                </a:solidFill>
                <a:effectLst/>
                <a:latin typeface="Cambria" panose="02040503050406030204" pitchFamily="18" charset="0"/>
              </a:rPr>
              <a:t>  </a:t>
            </a:r>
            <a:r>
              <a:rPr lang="en-US" sz="1800" b="0" i="0" dirty="0">
                <a:solidFill>
                  <a:srgbClr val="000000"/>
                </a:solidFill>
                <a:effectLst/>
                <a:latin typeface="Cambria, serif"/>
              </a:rPr>
              <a:t>A. Aim: Diminish and Destroy Personal Faith in God, Psa. 73:13-18 (Job 3:11); Heb. 3:6, 12-14 (1 Cor. 10:13).</a:t>
            </a:r>
            <a:br>
              <a:rPr lang="en-US" sz="1800" b="0" i="0" dirty="0">
                <a:solidFill>
                  <a:srgbClr val="000000"/>
                </a:solidFill>
                <a:effectLst/>
                <a:latin typeface="Cambria, serif"/>
              </a:rPr>
            </a:br>
            <a:r>
              <a:rPr lang="en-US" b="0" i="0" dirty="0">
                <a:solidFill>
                  <a:srgbClr val="000000"/>
                </a:solidFill>
                <a:effectLst/>
                <a:latin typeface="Cambria" panose="02040503050406030204" pitchFamily="18" charset="0"/>
              </a:rPr>
              <a:t>  </a:t>
            </a:r>
            <a:r>
              <a:rPr lang="en-US" sz="1800" b="0" i="0" dirty="0">
                <a:solidFill>
                  <a:srgbClr val="000000"/>
                </a:solidFill>
                <a:effectLst/>
                <a:latin typeface="Cambria, serif"/>
              </a:rPr>
              <a:t>B. Response: Overcome Doubts by Trusting God’s Sovereignty, Psa. 73:21-28.</a:t>
            </a:r>
            <a:br>
              <a:rPr lang="en-US" sz="1800" b="0" i="0" dirty="0">
                <a:solidFill>
                  <a:srgbClr val="000000"/>
                </a:solidFill>
                <a:effectLst/>
                <a:latin typeface="Cambria, serif"/>
              </a:rPr>
            </a:br>
            <a:r>
              <a:rPr lang="en-US" b="0" i="0" dirty="0">
                <a:solidFill>
                  <a:srgbClr val="000000"/>
                </a:solidFill>
                <a:effectLst/>
                <a:latin typeface="Cambria" panose="02040503050406030204" pitchFamily="18" charset="0"/>
              </a:rPr>
              <a:t>  </a:t>
            </a:r>
            <a:r>
              <a:rPr lang="en-US" sz="1800" b="0" i="0" dirty="0">
                <a:solidFill>
                  <a:srgbClr val="000000"/>
                </a:solidFill>
                <a:effectLst/>
                <a:latin typeface="Cambria, serif"/>
              </a:rPr>
              <a:t>C. Aim: Question God’s Care for Us and His Power in Our Lives, Psa. 22:1-2; Mk. 4:38, 40; Matt. 14:30-32.</a:t>
            </a:r>
            <a:r>
              <a:rPr lang="en-US" b="0" i="0" dirty="0">
                <a:solidFill>
                  <a:srgbClr val="000000"/>
                </a:solidFill>
                <a:effectLst/>
                <a:latin typeface="Cambria" panose="02040503050406030204" pitchFamily="18" charset="0"/>
              </a:rPr>
              <a:t>  </a:t>
            </a:r>
            <a:r>
              <a:rPr lang="en-US" sz="1800" b="0" i="0" dirty="0">
                <a:solidFill>
                  <a:srgbClr val="000000"/>
                </a:solidFill>
                <a:effectLst/>
                <a:latin typeface="Cambria, serif"/>
              </a:rPr>
              <a:t>D. Response: Overcome Doubt in God’s Care and Power by Trusting God to Deliver Us, Psa. 22:19-21, 24; Psa. 71:1-5; Psa. 77.</a:t>
            </a:r>
            <a:br>
              <a:rPr lang="en-US" sz="1800" b="0" i="0" dirty="0">
                <a:solidFill>
                  <a:srgbClr val="000000"/>
                </a:solidFill>
                <a:effectLst/>
                <a:latin typeface="Cambria, serif"/>
              </a:rPr>
            </a:br>
            <a:r>
              <a:rPr lang="en-US" b="0" i="0" dirty="0">
                <a:solidFill>
                  <a:srgbClr val="000000"/>
                </a:solidFill>
                <a:effectLst/>
                <a:latin typeface="Cambria" panose="02040503050406030204" pitchFamily="18" charset="0"/>
              </a:rPr>
              <a:t>  </a:t>
            </a:r>
            <a:r>
              <a:rPr lang="en-US" sz="1800" b="0" i="0" dirty="0">
                <a:solidFill>
                  <a:srgbClr val="000000"/>
                </a:solidFill>
                <a:effectLst/>
                <a:latin typeface="Cambria, serif"/>
              </a:rPr>
              <a:t>E. Aim: Doubt the Truthfulness and Effectiveness of God’s Word, Rom. 10:16 (Gen. 3:1-5). “The reason people are down on the Bible is that they are not up on the Bible.” (William Ward Ayer)</a:t>
            </a:r>
            <a:br>
              <a:rPr lang="en-US" sz="1800" b="0" i="0" dirty="0">
                <a:solidFill>
                  <a:srgbClr val="000000"/>
                </a:solidFill>
                <a:effectLst/>
                <a:latin typeface="Cambria, serif"/>
              </a:rPr>
            </a:br>
            <a:r>
              <a:rPr lang="en-US" b="0" i="0" dirty="0">
                <a:solidFill>
                  <a:srgbClr val="000000"/>
                </a:solidFill>
                <a:effectLst/>
                <a:latin typeface="Cambria" panose="02040503050406030204" pitchFamily="18" charset="0"/>
              </a:rPr>
              <a:t>  </a:t>
            </a:r>
            <a:r>
              <a:rPr lang="en-US" sz="1800" b="0" i="0" dirty="0">
                <a:solidFill>
                  <a:srgbClr val="000000"/>
                </a:solidFill>
                <a:effectLst/>
                <a:latin typeface="Cambria, serif"/>
              </a:rPr>
              <a:t>F. Response: Overcome Doubt in the Effectiveness of God’s Word by Relying on the Power of Truth, Isa. 55:11; Heb. 4:12; Rom. 1:16; 2 Cor. 4:7.</a:t>
            </a:r>
            <a:endParaRPr lang="en-US" b="0" i="0" dirty="0">
              <a:solidFill>
                <a:srgbClr val="000000"/>
              </a:solidFill>
              <a:effectLst/>
              <a:latin typeface="Cambria" panose="02040503050406030204" pitchFamily="18" charset="0"/>
            </a:endParaRPr>
          </a:p>
          <a:p>
            <a:pPr algn="l"/>
            <a:r>
              <a:rPr lang="en-US" sz="1800" b="1" i="0" dirty="0">
                <a:solidFill>
                  <a:srgbClr val="000000"/>
                </a:solidFill>
                <a:effectLst/>
                <a:latin typeface="Cambria, serif"/>
              </a:rPr>
              <a:t>Conclusion</a:t>
            </a:r>
            <a:br>
              <a:rPr lang="en-US" sz="1800" b="1" i="0" dirty="0">
                <a:solidFill>
                  <a:srgbClr val="000000"/>
                </a:solidFill>
                <a:effectLst/>
                <a:latin typeface="Cambria, serif"/>
              </a:rPr>
            </a:br>
            <a:r>
              <a:rPr lang="en-US" sz="1800" b="0" i="0" dirty="0">
                <a:solidFill>
                  <a:srgbClr val="000000"/>
                </a:solidFill>
                <a:effectLst/>
                <a:latin typeface="Cambria, serif"/>
              </a:rPr>
              <a:t>1. Victory in Christ over Satan, sin, and death.</a:t>
            </a:r>
            <a:br>
              <a:rPr lang="en-US" sz="1800" b="0" i="0" dirty="0">
                <a:solidFill>
                  <a:srgbClr val="000000"/>
                </a:solidFill>
                <a:effectLst/>
                <a:latin typeface="Cambria, serif"/>
              </a:rPr>
            </a:br>
            <a:r>
              <a:rPr lang="en-US" sz="1800" b="0" i="0" dirty="0">
                <a:solidFill>
                  <a:srgbClr val="000000"/>
                </a:solidFill>
                <a:effectLst/>
                <a:latin typeface="Cambria, serif"/>
              </a:rPr>
              <a:t>2. Do not doubt God – Be steadfast, trusting Him, 1 Cor. 15:56-58.</a:t>
            </a:r>
            <a:br>
              <a:rPr lang="en-US" sz="1800" b="0" i="0" dirty="0">
                <a:solidFill>
                  <a:srgbClr val="000000"/>
                </a:solidFill>
                <a:effectLst/>
                <a:latin typeface="Cambria, serif"/>
              </a:rPr>
            </a:br>
            <a:r>
              <a:rPr lang="en-US" sz="1800" b="0" i="0" dirty="0">
                <a:solidFill>
                  <a:srgbClr val="000000"/>
                </a:solidFill>
                <a:effectLst/>
                <a:latin typeface="Cambria, serif"/>
              </a:rPr>
              <a:t>3. Live by faith and fully commit yourself to God’s care every day, 2 Tim. 1:12.</a:t>
            </a:r>
            <a:endParaRPr lang="en-US" b="0" i="0" dirty="0">
              <a:solidFill>
                <a:srgbClr val="000000"/>
              </a:solidFill>
              <a:effectLst/>
              <a:latin typeface="Cambria" panose="02040503050406030204" pitchFamily="18" charset="0"/>
            </a:endParaRPr>
          </a:p>
          <a:p>
            <a:endParaRPr lang="en-US" dirty="0"/>
          </a:p>
        </p:txBody>
      </p:sp>
      <p:sp>
        <p:nvSpPr>
          <p:cNvPr id="4" name="Slide Number Placeholder 3"/>
          <p:cNvSpPr>
            <a:spLocks noGrp="1"/>
          </p:cNvSpPr>
          <p:nvPr>
            <p:ph type="sldNum" sz="quarter" idx="5"/>
          </p:nvPr>
        </p:nvSpPr>
        <p:spPr/>
        <p:txBody>
          <a:bodyPr/>
          <a:lstStyle/>
          <a:p>
            <a:fld id="{04A4CB04-0964-4CCE-8BC7-8599F88E2752}" type="slidenum">
              <a:rPr lang="en-US" smtClean="0"/>
              <a:t>2</a:t>
            </a:fld>
            <a:endParaRPr lang="en-US"/>
          </a:p>
        </p:txBody>
      </p:sp>
    </p:spTree>
    <p:extLst>
      <p:ext uri="{BB962C8B-B14F-4D97-AF65-F5344CB8AC3E}">
        <p14:creationId xmlns:p14="http://schemas.microsoft.com/office/powerpoint/2010/main" val="47340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1" i="0" dirty="0">
                <a:solidFill>
                  <a:srgbClr val="0563C1"/>
                </a:solidFill>
                <a:effectLst/>
                <a:latin typeface="Cambria" panose="02040503050406030204" pitchFamily="18" charset="0"/>
              </a:rPr>
              <a:t>Doubt seeks to diminish and destroy personal faith in God</a:t>
            </a:r>
          </a:p>
          <a:p>
            <a:pPr marL="742950" lvl="1" indent="-285750" algn="l">
              <a:buFont typeface="Arial" panose="020B0604020202020204" pitchFamily="34" charset="0"/>
              <a:buChar char="•"/>
            </a:pPr>
            <a:r>
              <a:rPr lang="en-US" sz="1800" b="1" i="0" dirty="0">
                <a:solidFill>
                  <a:srgbClr val="0563C1"/>
                </a:solidFill>
                <a:effectLst/>
                <a:latin typeface="Cambria" panose="02040503050406030204" pitchFamily="18" charset="0"/>
              </a:rPr>
              <a:t>Consider the doubts of the Psalmist</a:t>
            </a:r>
          </a:p>
          <a:p>
            <a:pPr algn="l"/>
            <a:r>
              <a:rPr lang="en-US" sz="1800" b="1" i="0" dirty="0">
                <a:solidFill>
                  <a:srgbClr val="0563C1"/>
                </a:solidFill>
                <a:effectLst/>
                <a:latin typeface="Cambria" panose="02040503050406030204" pitchFamily="18" charset="0"/>
              </a:rPr>
              <a:t>(Psalm 73:13-18), </a:t>
            </a:r>
            <a:r>
              <a:rPr lang="en-US" sz="1800" b="0" i="0" dirty="0">
                <a:solidFill>
                  <a:srgbClr val="0563C1"/>
                </a:solidFill>
                <a:effectLst/>
                <a:latin typeface="Cambria" panose="02040503050406030204" pitchFamily="18" charset="0"/>
              </a:rPr>
              <a:t>“</a:t>
            </a:r>
            <a:r>
              <a:rPr lang="en-US" sz="2800" dirty="0"/>
              <a:t>Surely I have cleansed my heart in vain, and washed my hands in innocence. </a:t>
            </a:r>
            <a:r>
              <a:rPr lang="en-US" sz="2800" baseline="30000" dirty="0"/>
              <a:t>14</a:t>
            </a:r>
            <a:r>
              <a:rPr lang="en-US" sz="2800" dirty="0"/>
              <a:t> For all day long I have been plagued, and chastened every morning. </a:t>
            </a:r>
            <a:r>
              <a:rPr lang="en-US" sz="2800" baseline="30000" dirty="0"/>
              <a:t>15</a:t>
            </a:r>
            <a:r>
              <a:rPr lang="en-US" sz="2800" dirty="0"/>
              <a:t> If I had said, “I will speak thus,” behold, I would have been untrue to the generation of Your children. </a:t>
            </a:r>
            <a:r>
              <a:rPr lang="en-US" sz="2800" baseline="30000" dirty="0"/>
              <a:t>16</a:t>
            </a:r>
            <a:r>
              <a:rPr lang="en-US" sz="2800" dirty="0"/>
              <a:t> When I thought how to understand this, it was too painful for me—</a:t>
            </a:r>
            <a:r>
              <a:rPr lang="en-US" sz="2800" baseline="30000" dirty="0"/>
              <a:t>17</a:t>
            </a:r>
            <a:r>
              <a:rPr lang="en-US" sz="2800" dirty="0"/>
              <a:t> Until I went into the sanctuary of God; then I understood their end. </a:t>
            </a:r>
            <a:r>
              <a:rPr lang="en-US" sz="2800" baseline="30000" dirty="0"/>
              <a:t>18</a:t>
            </a:r>
            <a:r>
              <a:rPr lang="en-US" sz="2800" dirty="0"/>
              <a:t> Surely You set them in slippery places; You cast them down to destruction.”</a:t>
            </a:r>
            <a:endParaRPr lang="en-US" sz="1800" b="0" i="0" dirty="0">
              <a:solidFill>
                <a:srgbClr val="0563C1"/>
              </a:solidFill>
              <a:effectLst/>
              <a:latin typeface="Cambria" panose="02040503050406030204" pitchFamily="18" charset="0"/>
            </a:endParaRPr>
          </a:p>
          <a:p>
            <a:pPr marL="742950" lvl="1" indent="-285750" algn="l">
              <a:buFont typeface="Arial" panose="020B0604020202020204" pitchFamily="34" charset="0"/>
              <a:buChar char="•"/>
            </a:pPr>
            <a:r>
              <a:rPr lang="en-US" sz="1800" b="1" i="0" dirty="0">
                <a:solidFill>
                  <a:srgbClr val="0563C1"/>
                </a:solidFill>
                <a:effectLst/>
                <a:latin typeface="Cambria" panose="02040503050406030204" pitchFamily="18" charset="0"/>
              </a:rPr>
              <a:t>Job’s trials led him to a desolate state of mind</a:t>
            </a:r>
          </a:p>
          <a:p>
            <a:pPr algn="l"/>
            <a:r>
              <a:rPr lang="en-US" sz="1800" b="1" i="0" dirty="0">
                <a:solidFill>
                  <a:srgbClr val="0563C1"/>
                </a:solidFill>
                <a:effectLst/>
                <a:latin typeface="Cambria" panose="02040503050406030204" pitchFamily="18" charset="0"/>
              </a:rPr>
              <a:t>(Job 3:11), </a:t>
            </a:r>
            <a:r>
              <a:rPr lang="en-US" sz="1800" b="0" i="0" dirty="0">
                <a:solidFill>
                  <a:srgbClr val="0563C1"/>
                </a:solidFill>
                <a:effectLst/>
                <a:latin typeface="Cambria" panose="02040503050406030204" pitchFamily="18" charset="0"/>
              </a:rPr>
              <a:t>“</a:t>
            </a:r>
          </a:p>
          <a:p>
            <a:pPr algn="l"/>
            <a:endParaRPr lang="en-US" sz="1800" b="0" i="0" dirty="0">
              <a:solidFill>
                <a:srgbClr val="0563C1"/>
              </a:solidFill>
              <a:effectLst/>
              <a:latin typeface="Cambria" panose="02040503050406030204" pitchFamily="18" charset="0"/>
            </a:endParaRPr>
          </a:p>
          <a:p>
            <a:pPr algn="l"/>
            <a:r>
              <a:rPr lang="en-US" sz="1800" b="1" i="0" dirty="0">
                <a:solidFill>
                  <a:srgbClr val="0563C1"/>
                </a:solidFill>
                <a:effectLst/>
                <a:latin typeface="Cambria" panose="02040503050406030204" pitchFamily="18" charset="0"/>
              </a:rPr>
              <a:t>If we have faith in the Sovereign might of God, we will be able to overcome our doubts</a:t>
            </a:r>
          </a:p>
          <a:p>
            <a:pPr algn="l"/>
            <a:r>
              <a:rPr lang="en-US" sz="1800" b="1" i="0" dirty="0">
                <a:solidFill>
                  <a:srgbClr val="0563C1"/>
                </a:solidFill>
                <a:effectLst/>
                <a:latin typeface="Cambria" panose="02040503050406030204" pitchFamily="18" charset="0"/>
              </a:rPr>
              <a:t>(Psalm 73:21-28</a:t>
            </a:r>
            <a:r>
              <a:rPr lang="en-US" sz="1800" b="1" i="1" dirty="0">
                <a:solidFill>
                  <a:srgbClr val="0563C1"/>
                </a:solidFill>
                <a:effectLst/>
                <a:latin typeface="Cambria" panose="02040503050406030204" pitchFamily="18" charset="0"/>
              </a:rPr>
              <a:t>), </a:t>
            </a:r>
            <a:r>
              <a:rPr lang="en-US" sz="1800" b="0" i="1" dirty="0">
                <a:solidFill>
                  <a:srgbClr val="0563C1"/>
                </a:solidFill>
                <a:effectLst/>
                <a:latin typeface="Cambria" panose="02040503050406030204" pitchFamily="18" charset="0"/>
              </a:rPr>
              <a:t>“T</a:t>
            </a:r>
            <a:r>
              <a:rPr lang="en-US" sz="2800" i="1" dirty="0"/>
              <a:t>hus my heart was grieved, and I was vexed in my mind. </a:t>
            </a:r>
            <a:r>
              <a:rPr lang="en-US" sz="2800" i="1" baseline="30000" dirty="0"/>
              <a:t>22</a:t>
            </a:r>
            <a:r>
              <a:rPr lang="en-US" sz="2800" i="1" dirty="0"/>
              <a:t> I was so foolish and ignorant; I was like a beast before You. </a:t>
            </a:r>
            <a:r>
              <a:rPr lang="en-US" sz="2800" i="1" baseline="30000" dirty="0"/>
              <a:t>23</a:t>
            </a:r>
            <a:r>
              <a:rPr lang="en-US" sz="2800" i="1" dirty="0"/>
              <a:t> Nevertheless I am continually with You; You hold me by my right hand. </a:t>
            </a:r>
            <a:r>
              <a:rPr lang="en-US" sz="2800" i="1" baseline="30000" dirty="0"/>
              <a:t>24</a:t>
            </a:r>
            <a:r>
              <a:rPr lang="en-US" sz="2800" i="1" dirty="0"/>
              <a:t> You will guide me with Your counsel, And afterward receive me to glory. </a:t>
            </a:r>
            <a:r>
              <a:rPr lang="en-US" sz="2800" i="1" baseline="30000" dirty="0"/>
              <a:t>25</a:t>
            </a:r>
            <a:r>
              <a:rPr lang="en-US" sz="2800" i="1" dirty="0"/>
              <a:t> Whom have I in heaven but You? And there is none upon earth that I desire besides You. </a:t>
            </a:r>
            <a:r>
              <a:rPr lang="en-US" sz="2800" i="1" baseline="30000" dirty="0"/>
              <a:t>26</a:t>
            </a:r>
            <a:r>
              <a:rPr lang="en-US" sz="2800" i="1" dirty="0"/>
              <a:t> My flesh and my heart fail; but God is the strength of my heart and my portion forever. </a:t>
            </a:r>
            <a:r>
              <a:rPr lang="en-US" sz="2800" i="1" baseline="30000" dirty="0"/>
              <a:t>27</a:t>
            </a:r>
            <a:r>
              <a:rPr lang="en-US" sz="2800" i="1" dirty="0"/>
              <a:t> For indeed, those who are far from You shall perish; You have destroyed all those who desert You for harlotry. </a:t>
            </a:r>
            <a:r>
              <a:rPr lang="en-US" sz="2800" i="1" baseline="30000" dirty="0"/>
              <a:t>28</a:t>
            </a:r>
            <a:r>
              <a:rPr lang="en-US" sz="2800" i="1" dirty="0"/>
              <a:t> But it is good for me to draw near to God; </a:t>
            </a:r>
            <a:r>
              <a:rPr lang="en-US" sz="2800" b="1" i="1" dirty="0"/>
              <a:t>I have put my trust in the Lord God, that I may declare all Your works</a:t>
            </a:r>
            <a:r>
              <a:rPr lang="en-US" sz="2800" i="1" dirty="0"/>
              <a:t>.”</a:t>
            </a:r>
            <a:endParaRPr lang="en-US" sz="1800" b="0" i="1" dirty="0">
              <a:solidFill>
                <a:srgbClr val="0563C1"/>
              </a:solidFill>
              <a:effectLst/>
              <a:latin typeface="Cambria" panose="02040503050406030204" pitchFamily="18"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A4CB04-0964-4CCE-8BC7-8599F88E275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37541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1" i="0" dirty="0">
                <a:solidFill>
                  <a:srgbClr val="0563C1"/>
                </a:solidFill>
                <a:effectLst/>
                <a:latin typeface="Cambria" panose="02040503050406030204" pitchFamily="18" charset="0"/>
              </a:rPr>
              <a:t>Doubt seeks to question God’s care for us, and the Providential care he shows us in our lives</a:t>
            </a:r>
          </a:p>
          <a:p>
            <a:pPr algn="l"/>
            <a:r>
              <a:rPr lang="en-US" sz="1800" b="1" i="0" dirty="0">
                <a:solidFill>
                  <a:srgbClr val="0563C1"/>
                </a:solidFill>
                <a:effectLst/>
                <a:latin typeface="Cambria" panose="02040503050406030204" pitchFamily="18" charset="0"/>
              </a:rPr>
              <a:t>(Psalm 22:1-2), </a:t>
            </a:r>
            <a:r>
              <a:rPr lang="en-US" sz="1800" b="0" i="1" dirty="0">
                <a:solidFill>
                  <a:srgbClr val="0563C1"/>
                </a:solidFill>
                <a:effectLst/>
                <a:latin typeface="Cambria" panose="02040503050406030204" pitchFamily="18" charset="0"/>
              </a:rPr>
              <a:t>“</a:t>
            </a:r>
            <a:r>
              <a:rPr lang="en-US" sz="2800" i="1" dirty="0"/>
              <a:t>My God, My God, why have You forsaken Me? Why are You so far from helping Me, and from the words of My groaning? </a:t>
            </a:r>
            <a:r>
              <a:rPr lang="en-US" sz="2800" i="1" baseline="30000" dirty="0"/>
              <a:t>2</a:t>
            </a:r>
            <a:r>
              <a:rPr lang="en-US" sz="2800" i="1" dirty="0"/>
              <a:t> O My God, I cry in the daytime, but You do not hear; and in the night season, and am not silent.”</a:t>
            </a:r>
          </a:p>
          <a:p>
            <a:pPr algn="l"/>
            <a:r>
              <a:rPr lang="en-US" sz="2800" b="1" i="0" dirty="0">
                <a:solidFill>
                  <a:srgbClr val="0563C1"/>
                </a:solidFill>
                <a:effectLst/>
                <a:latin typeface="Cambria" panose="02040503050406030204" pitchFamily="18" charset="0"/>
              </a:rPr>
              <a:t>(Mark 4:37-38), [The fear of the disciples’ led them to say an absurd thing], </a:t>
            </a:r>
            <a:r>
              <a:rPr lang="en-US" sz="2800" b="0" i="1" dirty="0">
                <a:solidFill>
                  <a:srgbClr val="0563C1"/>
                </a:solidFill>
                <a:effectLst/>
                <a:latin typeface="Cambria" panose="02040503050406030204" pitchFamily="18" charset="0"/>
              </a:rPr>
              <a:t>“</a:t>
            </a:r>
            <a:r>
              <a:rPr lang="en-US" sz="4000" i="1" dirty="0"/>
              <a:t>And a great windstorm arose, and the waves beat into the boat, so that it was already filling.</a:t>
            </a:r>
            <a:r>
              <a:rPr lang="en-US" sz="4000" i="1" baseline="30000" dirty="0"/>
              <a:t> 38</a:t>
            </a:r>
            <a:r>
              <a:rPr lang="en-US" sz="4000" i="1" dirty="0"/>
              <a:t> But He was in the stern, asleep on a pillow. And they awoke Him and said to Him, “Teacher, do You not care that we are perishing?”</a:t>
            </a:r>
            <a:r>
              <a:rPr lang="en-US" sz="2800" b="0" i="1" dirty="0">
                <a:solidFill>
                  <a:srgbClr val="0563C1"/>
                </a:solidFill>
                <a:effectLst/>
                <a:latin typeface="Cambria" panose="02040503050406030204" pitchFamily="18" charset="0"/>
              </a:rPr>
              <a:t> </a:t>
            </a:r>
            <a:endParaRPr lang="en-US" sz="1800" b="0" i="1" dirty="0">
              <a:solidFill>
                <a:srgbClr val="0563C1"/>
              </a:solidFill>
              <a:effectLst/>
              <a:latin typeface="Cambria" panose="02040503050406030204" pitchFamily="18" charset="0"/>
            </a:endParaRPr>
          </a:p>
          <a:p>
            <a:pPr algn="l"/>
            <a:endParaRPr lang="en-US" sz="1800" b="0" i="0" dirty="0">
              <a:solidFill>
                <a:srgbClr val="0563C1"/>
              </a:solidFill>
              <a:effectLst/>
              <a:latin typeface="Cambria" panose="02040503050406030204" pitchFamily="18" charset="0"/>
            </a:endParaRPr>
          </a:p>
          <a:p>
            <a:pPr algn="l"/>
            <a:r>
              <a:rPr lang="en-US" sz="1800" b="1" i="0" dirty="0">
                <a:solidFill>
                  <a:srgbClr val="0563C1"/>
                </a:solidFill>
                <a:effectLst/>
                <a:latin typeface="Cambria" panose="02040503050406030204" pitchFamily="18" charset="0"/>
              </a:rPr>
              <a:t>By having faith in God’s care and Power, we can trust that He will deliver us!</a:t>
            </a:r>
          </a:p>
          <a:p>
            <a:pPr algn="l"/>
            <a:r>
              <a:rPr lang="en-US" sz="1800" b="1" i="0" dirty="0">
                <a:solidFill>
                  <a:srgbClr val="0563C1"/>
                </a:solidFill>
                <a:effectLst/>
                <a:latin typeface="Cambria" panose="02040503050406030204" pitchFamily="18" charset="0"/>
              </a:rPr>
              <a:t>(Psalm 22:19-21), </a:t>
            </a:r>
            <a:r>
              <a:rPr lang="en-US" sz="1800" b="0" i="1" dirty="0">
                <a:solidFill>
                  <a:srgbClr val="0563C1"/>
                </a:solidFill>
                <a:effectLst/>
                <a:latin typeface="Cambria" panose="02040503050406030204" pitchFamily="18" charset="0"/>
              </a:rPr>
              <a:t>“</a:t>
            </a:r>
            <a:r>
              <a:rPr lang="en-US" sz="2800" b="0" i="1" dirty="0"/>
              <a:t>But You, O Lord, do not be far from Me; O My Strength, hasten to help Me! </a:t>
            </a:r>
            <a:r>
              <a:rPr lang="en-US" sz="2800" b="0" i="1" baseline="30000" dirty="0"/>
              <a:t>20</a:t>
            </a:r>
            <a:r>
              <a:rPr lang="en-US" sz="2800" b="0" i="1" dirty="0"/>
              <a:t> Deliver Me from the sword, my precious life from the power of the dog. </a:t>
            </a:r>
            <a:r>
              <a:rPr lang="en-US" sz="2800" b="0" i="1" baseline="30000" dirty="0"/>
              <a:t>21</a:t>
            </a:r>
            <a:r>
              <a:rPr lang="en-US" sz="2800" b="0" i="1" dirty="0"/>
              <a:t> Save Me from the lion's mouth and from the horns of the wild oxen!</a:t>
            </a:r>
            <a:br>
              <a:rPr lang="en-US" sz="2800" b="0" i="1" dirty="0"/>
            </a:br>
            <a:r>
              <a:rPr lang="en-US" sz="2800" b="1" i="1" dirty="0"/>
              <a:t>You have answered Me</a:t>
            </a:r>
            <a:r>
              <a:rPr lang="en-US" sz="2800" b="0" i="1" dirty="0"/>
              <a:t>.”</a:t>
            </a:r>
            <a:endParaRPr lang="en-US" sz="1800" b="0" i="1" dirty="0">
              <a:solidFill>
                <a:srgbClr val="0563C1"/>
              </a:solidFill>
              <a:effectLst/>
              <a:latin typeface="Cambria" panose="02040503050406030204" pitchFamily="18" charset="0"/>
            </a:endParaRPr>
          </a:p>
          <a:p>
            <a:pPr marL="742950" lvl="1" indent="-285750" algn="l">
              <a:buFont typeface="Arial" panose="020B0604020202020204" pitchFamily="34" charset="0"/>
              <a:buChar char="•"/>
            </a:pPr>
            <a:r>
              <a:rPr lang="en-US" sz="1800" b="1" i="0" dirty="0">
                <a:solidFill>
                  <a:srgbClr val="0563C1"/>
                </a:solidFill>
                <a:effectLst/>
                <a:latin typeface="Cambria" panose="02040503050406030204" pitchFamily="18" charset="0"/>
              </a:rPr>
              <a:t>He Does Care</a:t>
            </a:r>
          </a:p>
          <a:p>
            <a:pPr marL="0" lvl="0" indent="0" algn="l">
              <a:buFont typeface="Arial" panose="020B0604020202020204" pitchFamily="34" charset="0"/>
              <a:buNone/>
            </a:pPr>
            <a:r>
              <a:rPr lang="en-US" sz="1800" b="1" i="0" dirty="0">
                <a:solidFill>
                  <a:srgbClr val="0563C1"/>
                </a:solidFill>
                <a:effectLst/>
                <a:latin typeface="Cambria" panose="02040503050406030204" pitchFamily="18" charset="0"/>
              </a:rPr>
              <a:t>(Psalm 22:24), [Note: Capital letters show the Messianic aspect of this Psalm.  God cared for and responded to His Son on the cross], </a:t>
            </a:r>
            <a:r>
              <a:rPr lang="en-US" sz="1800" b="0" i="1" dirty="0">
                <a:solidFill>
                  <a:srgbClr val="0563C1"/>
                </a:solidFill>
                <a:effectLst/>
                <a:latin typeface="Cambria" panose="02040503050406030204" pitchFamily="18" charset="0"/>
              </a:rPr>
              <a:t>“</a:t>
            </a:r>
            <a:r>
              <a:rPr lang="en-US" sz="2800" i="1" dirty="0"/>
              <a:t>For He has not despised nor abhorred the affliction of the afflicted; nor has He hidden His face from Him; But when He cried to Him, He heard.”</a:t>
            </a:r>
            <a:endParaRPr lang="en-US" sz="1800" b="0" i="1" dirty="0">
              <a:solidFill>
                <a:srgbClr val="0563C1"/>
              </a:solidFill>
              <a:effectLst/>
              <a:latin typeface="Cambria" panose="02040503050406030204" pitchFamily="18" charset="0"/>
            </a:endParaRPr>
          </a:p>
          <a:p>
            <a:pPr marL="742950" lvl="1" indent="-285750" algn="l">
              <a:buFont typeface="Arial" panose="020B0604020202020204" pitchFamily="34" charset="0"/>
              <a:buChar char="•"/>
            </a:pPr>
            <a:r>
              <a:rPr lang="en-US" sz="1800" b="1" i="0" dirty="0">
                <a:solidFill>
                  <a:srgbClr val="0563C1"/>
                </a:solidFill>
                <a:effectLst/>
                <a:latin typeface="Cambria" panose="02040503050406030204" pitchFamily="18" charset="0"/>
              </a:rPr>
              <a:t>He is Able</a:t>
            </a:r>
          </a:p>
          <a:p>
            <a:pPr marL="0" lvl="0" indent="0" algn="l">
              <a:buFont typeface="Arial" panose="020B0604020202020204" pitchFamily="34" charset="0"/>
              <a:buNone/>
            </a:pPr>
            <a:r>
              <a:rPr lang="en-US" sz="1800" b="1" i="0" dirty="0">
                <a:solidFill>
                  <a:srgbClr val="0563C1"/>
                </a:solidFill>
                <a:effectLst/>
                <a:latin typeface="Cambria" panose="02040503050406030204" pitchFamily="18" charset="0"/>
              </a:rPr>
              <a:t>(Psalm 77:11-14), </a:t>
            </a:r>
            <a:r>
              <a:rPr lang="en-US" sz="1800" b="0" i="1" dirty="0">
                <a:solidFill>
                  <a:srgbClr val="0563C1"/>
                </a:solidFill>
                <a:effectLst/>
                <a:latin typeface="Cambria" panose="02040503050406030204" pitchFamily="18" charset="0"/>
              </a:rPr>
              <a:t>“</a:t>
            </a:r>
            <a:r>
              <a:rPr lang="en-US" sz="4000" i="1" dirty="0"/>
              <a:t>I will remember the works of the Lord; Surely I will remember Your wonders of old. </a:t>
            </a:r>
            <a:r>
              <a:rPr lang="en-US" sz="4000" i="1" baseline="30000" dirty="0"/>
              <a:t>12</a:t>
            </a:r>
            <a:r>
              <a:rPr lang="en-US" sz="4000" i="1" dirty="0"/>
              <a:t> I will also meditate on all Your work, and talk of Your deeds. </a:t>
            </a:r>
            <a:r>
              <a:rPr lang="en-US" sz="4000" i="1" baseline="30000" dirty="0"/>
              <a:t>13</a:t>
            </a:r>
            <a:r>
              <a:rPr lang="en-US" sz="4000" i="1" dirty="0"/>
              <a:t> Your way, O God, is in the sanctuary; Who is so great a God as our God? </a:t>
            </a:r>
            <a:r>
              <a:rPr lang="en-US" sz="4000" i="1" baseline="30000" dirty="0"/>
              <a:t>14</a:t>
            </a:r>
            <a:r>
              <a:rPr lang="en-US" sz="4000" i="1" dirty="0"/>
              <a:t> You are the God who does wonders; You have declared Your strength among the peoples.”</a:t>
            </a:r>
            <a:endParaRPr lang="en-US" sz="1800" b="0" i="1" dirty="0">
              <a:solidFill>
                <a:srgbClr val="0563C1"/>
              </a:solidFill>
              <a:effectLst/>
              <a:latin typeface="Cambria" panose="02040503050406030204" pitchFamily="18"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A4CB04-0964-4CCE-8BC7-8599F88E275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13152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1" i="0" dirty="0">
                <a:solidFill>
                  <a:srgbClr val="0563C1"/>
                </a:solidFill>
                <a:effectLst/>
                <a:latin typeface="Cambria" panose="02040503050406030204" pitchFamily="18" charset="0"/>
              </a:rPr>
              <a:t>Doubt seeks to cast aspersion on the truthfulness and effectiveness of God’s word.  The Holy Scriptures</a:t>
            </a:r>
          </a:p>
          <a:p>
            <a:pPr marL="742950" lvl="1" indent="-285750" algn="l">
              <a:buFont typeface="Arial" panose="020B0604020202020204" pitchFamily="34" charset="0"/>
              <a:buChar char="•"/>
            </a:pPr>
            <a:r>
              <a:rPr lang="en-US" sz="1800" b="1" i="0" dirty="0">
                <a:solidFill>
                  <a:srgbClr val="0563C1"/>
                </a:solidFill>
                <a:effectLst/>
                <a:latin typeface="Cambria" panose="02040503050406030204" pitchFamily="18" charset="0"/>
              </a:rPr>
              <a:t>Simply put, many simply refuse to accept the testimony of scripture.  To them, it is no different than any other ancient book.  The product of ancient and superstitious men.</a:t>
            </a:r>
          </a:p>
          <a:p>
            <a:pPr marL="0" indent="0" algn="l">
              <a:buFont typeface="Arial" panose="020B0604020202020204" pitchFamily="34" charset="0"/>
              <a:buNone/>
            </a:pPr>
            <a:r>
              <a:rPr lang="en-US" sz="1800" b="1" i="0" dirty="0">
                <a:solidFill>
                  <a:srgbClr val="0563C1"/>
                </a:solidFill>
                <a:effectLst/>
                <a:latin typeface="Cambria" panose="02040503050406030204" pitchFamily="18" charset="0"/>
              </a:rPr>
              <a:t>(Romans 10:16), </a:t>
            </a:r>
            <a:r>
              <a:rPr lang="en-US" sz="1800" b="0" i="1" dirty="0">
                <a:solidFill>
                  <a:srgbClr val="0563C1"/>
                </a:solidFill>
                <a:effectLst/>
                <a:latin typeface="Cambria" panose="02040503050406030204" pitchFamily="18" charset="0"/>
              </a:rPr>
              <a:t>“</a:t>
            </a:r>
            <a:r>
              <a:rPr lang="en-US" sz="2800" b="0" i="1" dirty="0"/>
              <a:t>But they have not all obeyed the gospel. For Isaiah says, “Lord, who has believed our report?”</a:t>
            </a:r>
          </a:p>
          <a:p>
            <a:pPr marL="742950" lvl="1" indent="-285750" algn="l">
              <a:buFont typeface="Arial" panose="020B0604020202020204" pitchFamily="34" charset="0"/>
              <a:buChar char="•"/>
            </a:pPr>
            <a:r>
              <a:rPr lang="en-US" sz="1800" b="1" i="0" dirty="0">
                <a:solidFill>
                  <a:srgbClr val="0563C1"/>
                </a:solidFill>
                <a:effectLst/>
                <a:latin typeface="Cambria" panose="02040503050406030204" pitchFamily="18" charset="0"/>
              </a:rPr>
              <a:t>Instead, the choose to listen to a lie</a:t>
            </a:r>
          </a:p>
          <a:p>
            <a:pPr marL="0" lvl="0" indent="0" algn="l">
              <a:buFont typeface="Arial" panose="020B0604020202020204" pitchFamily="34" charset="0"/>
              <a:buNone/>
            </a:pPr>
            <a:r>
              <a:rPr lang="en-US" sz="1800" b="1" i="0" dirty="0">
                <a:solidFill>
                  <a:srgbClr val="0563C1"/>
                </a:solidFill>
                <a:effectLst/>
                <a:latin typeface="Cambria" panose="02040503050406030204" pitchFamily="18" charset="0"/>
              </a:rPr>
              <a:t>(Genesis 3:1-5), </a:t>
            </a:r>
            <a:r>
              <a:rPr lang="en-US" sz="1800" b="0" i="0" dirty="0">
                <a:solidFill>
                  <a:srgbClr val="0563C1"/>
                </a:solidFill>
                <a:effectLst/>
                <a:latin typeface="Cambria" panose="02040503050406030204" pitchFamily="18" charset="0"/>
              </a:rPr>
              <a:t>“</a:t>
            </a:r>
            <a:r>
              <a:rPr lang="en-US" sz="2800" i="0" dirty="0"/>
              <a:t>Now the serpent was more cunning than any beast of the field which the Lord God had made. And he said to the woman, “Has God indeed said, ‘You shall not eat of every tree of the garden’?” </a:t>
            </a:r>
            <a:r>
              <a:rPr lang="en-US" sz="2800" i="0" baseline="30000" dirty="0"/>
              <a:t>2</a:t>
            </a:r>
            <a:r>
              <a:rPr lang="en-US" sz="2800" i="0" dirty="0"/>
              <a:t> And the woman said to the serpent, “We may eat the fruit of the trees of the garden;</a:t>
            </a:r>
            <a:r>
              <a:rPr lang="en-US" sz="2800" i="0" baseline="30000" dirty="0"/>
              <a:t> 3</a:t>
            </a:r>
            <a:r>
              <a:rPr lang="en-US" sz="2800" i="0" dirty="0"/>
              <a:t> but of the fruit of the tree which is in the midst of the garden, God has said, ‘You shall not eat it, nor shall you touch it, lest you die.’ ” </a:t>
            </a:r>
            <a:r>
              <a:rPr lang="en-US" sz="2800" i="0" baseline="30000" dirty="0"/>
              <a:t>4</a:t>
            </a:r>
            <a:r>
              <a:rPr lang="en-US" sz="2800" i="0" dirty="0"/>
              <a:t> Then the serpent said to the woman, “You will not surely die.</a:t>
            </a:r>
            <a:r>
              <a:rPr lang="en-US" sz="2800" i="0" baseline="30000" dirty="0"/>
              <a:t> 5</a:t>
            </a:r>
            <a:r>
              <a:rPr lang="en-US" sz="2800" i="0" dirty="0"/>
              <a:t> For God knows that in the day you eat of it your eyes will be opened, and you will be like God, knowing good and evil.”</a:t>
            </a:r>
            <a:endParaRPr lang="en-US" sz="1800" b="0" i="0" dirty="0">
              <a:solidFill>
                <a:srgbClr val="0563C1"/>
              </a:solidFill>
              <a:effectLst/>
              <a:latin typeface="Cambria" panose="02040503050406030204" pitchFamily="18" charset="0"/>
            </a:endParaRPr>
          </a:p>
          <a:p>
            <a:pPr algn="l"/>
            <a:endParaRPr lang="en-US" sz="1800" b="1" i="0" dirty="0">
              <a:solidFill>
                <a:srgbClr val="0563C1"/>
              </a:solidFill>
              <a:effectLst/>
              <a:latin typeface="Cambria" panose="02040503050406030204" pitchFamily="18" charset="0"/>
            </a:endParaRPr>
          </a:p>
          <a:p>
            <a:pPr algn="l"/>
            <a:r>
              <a:rPr lang="en-US" sz="1800" b="1" i="0" dirty="0">
                <a:solidFill>
                  <a:srgbClr val="0563C1"/>
                </a:solidFill>
                <a:effectLst/>
                <a:latin typeface="Cambria" panose="02040503050406030204" pitchFamily="18" charset="0"/>
              </a:rPr>
              <a:t>Faith in the Inspiration of the Scriptures allows us to acknowledge the power of Truth</a:t>
            </a:r>
          </a:p>
          <a:p>
            <a:pPr algn="l"/>
            <a:r>
              <a:rPr lang="en-US" sz="1800" b="1" i="0" dirty="0">
                <a:solidFill>
                  <a:srgbClr val="0563C1"/>
                </a:solidFill>
                <a:effectLst/>
                <a:latin typeface="Cambria" panose="02040503050406030204" pitchFamily="18" charset="0"/>
              </a:rPr>
              <a:t>(Isaiah 55:11), </a:t>
            </a:r>
            <a:r>
              <a:rPr lang="en-US" sz="1800" b="0" i="1" dirty="0">
                <a:solidFill>
                  <a:srgbClr val="0563C1"/>
                </a:solidFill>
                <a:effectLst/>
                <a:latin typeface="Cambria" panose="02040503050406030204" pitchFamily="18" charset="0"/>
              </a:rPr>
              <a:t>“</a:t>
            </a:r>
            <a:r>
              <a:rPr lang="en-US" sz="2800" i="1" dirty="0"/>
              <a:t>So shall My word be that goes forth from My mouth; it shall not return to Me void, but it shall accomplish what I please, and it shall prosper in the thing for which I sent it.”</a:t>
            </a:r>
          </a:p>
          <a:p>
            <a:pPr algn="l"/>
            <a:r>
              <a:rPr lang="en-US" sz="2800" b="1" i="0" dirty="0"/>
              <a:t>(Hebrews 4:12-13), </a:t>
            </a:r>
            <a:r>
              <a:rPr lang="en-US" sz="2800" i="1" dirty="0"/>
              <a:t>“</a:t>
            </a:r>
            <a:r>
              <a:rPr lang="en-US" sz="4000" i="1" dirty="0"/>
              <a:t>For the word of God is living and powerful, and sharper than any two-edged sword, piercing even to the division of soul and spirit, and of joints and marrow, and is a discerner of the thoughts and intents of the heart.</a:t>
            </a:r>
            <a:r>
              <a:rPr lang="en-US" sz="4000" i="1" baseline="30000" dirty="0"/>
              <a:t> 13</a:t>
            </a:r>
            <a:r>
              <a:rPr lang="en-US" sz="4000" i="1" dirty="0"/>
              <a:t> And there is no creature hidden from His sight, but all things are naked and open to the eyes of Him to whom we must give account.”</a:t>
            </a:r>
            <a:endParaRPr lang="en-US" sz="2800" i="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A4CB04-0964-4CCE-8BC7-8599F88E275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831102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1" i="0" dirty="0">
                <a:solidFill>
                  <a:srgbClr val="0563C1"/>
                </a:solidFill>
                <a:effectLst/>
                <a:latin typeface="Cambria" panose="02040503050406030204" pitchFamily="18" charset="0"/>
              </a:rPr>
              <a:t>If we remain steadfast in our faith, we are sure to gain victory in Christ over Satan, sin, and death.</a:t>
            </a:r>
          </a:p>
          <a:p>
            <a:pPr marL="742950" lvl="1" indent="-285750" algn="l">
              <a:buFont typeface="Arial" panose="020B0604020202020204" pitchFamily="34" charset="0"/>
              <a:buChar char="•"/>
            </a:pPr>
            <a:r>
              <a:rPr lang="en-US" sz="1800" b="1" i="0" dirty="0">
                <a:solidFill>
                  <a:srgbClr val="0563C1"/>
                </a:solidFill>
                <a:effectLst/>
                <a:latin typeface="Cambria" panose="02040503050406030204" pitchFamily="18" charset="0"/>
              </a:rPr>
              <a:t>Do not doubt God – Be steadfast, trusting Him, </a:t>
            </a:r>
          </a:p>
          <a:p>
            <a:pPr marL="0" lvl="0" indent="0" algn="l">
              <a:buFont typeface="Arial" panose="020B0604020202020204" pitchFamily="34" charset="0"/>
              <a:buNone/>
            </a:pPr>
            <a:r>
              <a:rPr lang="en-US" sz="1800" b="1" i="0" dirty="0">
                <a:solidFill>
                  <a:srgbClr val="0563C1"/>
                </a:solidFill>
                <a:effectLst/>
                <a:latin typeface="Cambria" panose="02040503050406030204" pitchFamily="18" charset="0"/>
              </a:rPr>
              <a:t>(1 Corinthians 15:56-58), </a:t>
            </a:r>
            <a:r>
              <a:rPr lang="en-US" sz="1800" b="0" i="1" dirty="0">
                <a:solidFill>
                  <a:srgbClr val="0563C1"/>
                </a:solidFill>
                <a:effectLst/>
                <a:latin typeface="Cambria" panose="02040503050406030204" pitchFamily="18" charset="0"/>
              </a:rPr>
              <a:t>“</a:t>
            </a:r>
            <a:r>
              <a:rPr lang="en-US" sz="2800" i="1" dirty="0"/>
              <a:t>The sting of death is sin, and the strength of sin is the law.</a:t>
            </a:r>
            <a:r>
              <a:rPr lang="en-US" sz="2800" i="1" baseline="30000" dirty="0"/>
              <a:t> 57</a:t>
            </a:r>
            <a:r>
              <a:rPr lang="en-US" sz="2800" i="1" dirty="0"/>
              <a:t> But thanks be to God, who gives us the victory through our Lord Jesus Christ. </a:t>
            </a:r>
            <a:r>
              <a:rPr lang="en-US" sz="2800" i="1" baseline="30000" dirty="0"/>
              <a:t>58</a:t>
            </a:r>
            <a:r>
              <a:rPr lang="en-US" sz="2800" i="1" dirty="0"/>
              <a:t> Therefore, my beloved brethren, be steadfast, immovable, always abounding in the work of the Lord, knowing that your labor is not in vain in the Lord.”</a:t>
            </a:r>
            <a:endParaRPr lang="en-US" sz="1800" b="0" i="1" dirty="0">
              <a:solidFill>
                <a:srgbClr val="0563C1"/>
              </a:solidFill>
              <a:effectLst/>
              <a:latin typeface="Cambria" panose="02040503050406030204" pitchFamily="18" charset="0"/>
            </a:endParaRPr>
          </a:p>
          <a:p>
            <a:pPr marL="742950" lvl="1" indent="-285750" algn="l">
              <a:buFont typeface="Arial" panose="020B0604020202020204" pitchFamily="34" charset="0"/>
              <a:buChar char="•"/>
            </a:pPr>
            <a:endParaRPr lang="en-US" sz="1800" b="0" i="0" dirty="0">
              <a:solidFill>
                <a:srgbClr val="0563C1"/>
              </a:solidFill>
              <a:effectLst/>
              <a:latin typeface="Cambria" panose="02040503050406030204" pitchFamily="18" charset="0"/>
            </a:endParaRPr>
          </a:p>
          <a:p>
            <a:pPr marL="0" lvl="0" indent="0" algn="l">
              <a:buFont typeface="Arial" panose="020B0604020202020204" pitchFamily="34" charset="0"/>
              <a:buNone/>
            </a:pPr>
            <a:r>
              <a:rPr lang="en-US" sz="1800" b="1" i="0" dirty="0">
                <a:solidFill>
                  <a:srgbClr val="0563C1"/>
                </a:solidFill>
                <a:effectLst/>
                <a:latin typeface="Cambria" panose="02040503050406030204" pitchFamily="18" charset="0"/>
              </a:rPr>
              <a:t>(2 Timothy 1:12), </a:t>
            </a:r>
            <a:r>
              <a:rPr lang="en-US" sz="1800" b="0" i="1" dirty="0">
                <a:solidFill>
                  <a:srgbClr val="0563C1"/>
                </a:solidFill>
                <a:effectLst/>
                <a:latin typeface="Cambria" panose="02040503050406030204" pitchFamily="18" charset="0"/>
              </a:rPr>
              <a:t>“</a:t>
            </a:r>
            <a:r>
              <a:rPr lang="en-US" sz="2800" i="1" dirty="0"/>
              <a:t>For this reason I also suffer these things; nevertheless I am not ashamed, for I know whom I have believed and am persuaded that He is able to keep what I have committed to Him until that Day.”</a:t>
            </a:r>
            <a:endParaRPr lang="en-US" sz="1800" b="0" i="1" dirty="0">
              <a:solidFill>
                <a:srgbClr val="0563C1"/>
              </a:solidFill>
              <a:effectLst/>
              <a:latin typeface="Cambria" panose="02040503050406030204" pitchFamily="18"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A4CB04-0964-4CCE-8BC7-8599F88E275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2141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CF783-B5C4-48B0-BC4E-1AEB382D79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BB3CACA-8C54-4B9C-B9B2-0EC4CCBAAA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4BA703B-E5F0-41FF-922C-869E0DA5CAE9}"/>
              </a:ext>
            </a:extLst>
          </p:cNvPr>
          <p:cNvSpPr>
            <a:spLocks noGrp="1"/>
          </p:cNvSpPr>
          <p:nvPr>
            <p:ph type="dt" sz="half" idx="10"/>
          </p:nvPr>
        </p:nvSpPr>
        <p:spPr/>
        <p:txBody>
          <a:bodyPr/>
          <a:lstStyle/>
          <a:p>
            <a:fld id="{527734D4-CD21-4D11-9574-B7F33A046542}" type="datetimeFigureOut">
              <a:rPr lang="en-US" smtClean="0"/>
              <a:t>7/2/2020</a:t>
            </a:fld>
            <a:endParaRPr lang="en-US"/>
          </a:p>
        </p:txBody>
      </p:sp>
      <p:sp>
        <p:nvSpPr>
          <p:cNvPr id="5" name="Footer Placeholder 4">
            <a:extLst>
              <a:ext uri="{FF2B5EF4-FFF2-40B4-BE49-F238E27FC236}">
                <a16:creationId xmlns:a16="http://schemas.microsoft.com/office/drawing/2014/main" id="{A6167135-445F-4FE4-B187-7CD940240A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B18A2E-C0BE-4ABE-8493-0D0E393D58B9}"/>
              </a:ext>
            </a:extLst>
          </p:cNvPr>
          <p:cNvSpPr>
            <a:spLocks noGrp="1"/>
          </p:cNvSpPr>
          <p:nvPr>
            <p:ph type="sldNum" sz="quarter" idx="12"/>
          </p:nvPr>
        </p:nvSpPr>
        <p:spPr/>
        <p:txBody>
          <a:bodyPr/>
          <a:lstStyle/>
          <a:p>
            <a:fld id="{BFC1FB62-EA8C-453C-8365-05A11A5918C4}" type="slidenum">
              <a:rPr lang="en-US" smtClean="0"/>
              <a:t>‹#›</a:t>
            </a:fld>
            <a:endParaRPr lang="en-US"/>
          </a:p>
        </p:txBody>
      </p:sp>
    </p:spTree>
    <p:extLst>
      <p:ext uri="{BB962C8B-B14F-4D97-AF65-F5344CB8AC3E}">
        <p14:creationId xmlns:p14="http://schemas.microsoft.com/office/powerpoint/2010/main" val="602740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683DB-7943-4A61-AA1C-B1A8646730F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386B0A7-BC09-44FF-B37F-9AE1288490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D0620A-F608-4C95-AC34-E62662F06554}"/>
              </a:ext>
            </a:extLst>
          </p:cNvPr>
          <p:cNvSpPr>
            <a:spLocks noGrp="1"/>
          </p:cNvSpPr>
          <p:nvPr>
            <p:ph type="dt" sz="half" idx="10"/>
          </p:nvPr>
        </p:nvSpPr>
        <p:spPr/>
        <p:txBody>
          <a:bodyPr/>
          <a:lstStyle/>
          <a:p>
            <a:fld id="{527734D4-CD21-4D11-9574-B7F33A046542}" type="datetimeFigureOut">
              <a:rPr lang="en-US" smtClean="0"/>
              <a:t>7/2/2020</a:t>
            </a:fld>
            <a:endParaRPr lang="en-US"/>
          </a:p>
        </p:txBody>
      </p:sp>
      <p:sp>
        <p:nvSpPr>
          <p:cNvPr id="5" name="Footer Placeholder 4">
            <a:extLst>
              <a:ext uri="{FF2B5EF4-FFF2-40B4-BE49-F238E27FC236}">
                <a16:creationId xmlns:a16="http://schemas.microsoft.com/office/drawing/2014/main" id="{9E70CD7E-79AC-494B-AFDA-99F9B97EFF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C57832-9BCE-4102-9D7B-90FD5CE0FA14}"/>
              </a:ext>
            </a:extLst>
          </p:cNvPr>
          <p:cNvSpPr>
            <a:spLocks noGrp="1"/>
          </p:cNvSpPr>
          <p:nvPr>
            <p:ph type="sldNum" sz="quarter" idx="12"/>
          </p:nvPr>
        </p:nvSpPr>
        <p:spPr/>
        <p:txBody>
          <a:bodyPr/>
          <a:lstStyle/>
          <a:p>
            <a:fld id="{BFC1FB62-EA8C-453C-8365-05A11A5918C4}" type="slidenum">
              <a:rPr lang="en-US" smtClean="0"/>
              <a:t>‹#›</a:t>
            </a:fld>
            <a:endParaRPr lang="en-US"/>
          </a:p>
        </p:txBody>
      </p:sp>
    </p:spTree>
    <p:extLst>
      <p:ext uri="{BB962C8B-B14F-4D97-AF65-F5344CB8AC3E}">
        <p14:creationId xmlns:p14="http://schemas.microsoft.com/office/powerpoint/2010/main" val="3471219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1FEC93-2FD1-434E-860F-988368C74C9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26136F1-FF7C-4CA5-A108-E60BE9AAD32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E0B231-BF19-40BE-BF42-B46E517FC0F1}"/>
              </a:ext>
            </a:extLst>
          </p:cNvPr>
          <p:cNvSpPr>
            <a:spLocks noGrp="1"/>
          </p:cNvSpPr>
          <p:nvPr>
            <p:ph type="dt" sz="half" idx="10"/>
          </p:nvPr>
        </p:nvSpPr>
        <p:spPr/>
        <p:txBody>
          <a:bodyPr/>
          <a:lstStyle/>
          <a:p>
            <a:fld id="{527734D4-CD21-4D11-9574-B7F33A046542}" type="datetimeFigureOut">
              <a:rPr lang="en-US" smtClean="0"/>
              <a:t>7/2/2020</a:t>
            </a:fld>
            <a:endParaRPr lang="en-US"/>
          </a:p>
        </p:txBody>
      </p:sp>
      <p:sp>
        <p:nvSpPr>
          <p:cNvPr id="5" name="Footer Placeholder 4">
            <a:extLst>
              <a:ext uri="{FF2B5EF4-FFF2-40B4-BE49-F238E27FC236}">
                <a16:creationId xmlns:a16="http://schemas.microsoft.com/office/drawing/2014/main" id="{20F90A62-42B2-4303-9B30-F5E24CA48B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D70ECF-7250-4E05-96DD-7EC75AC57C10}"/>
              </a:ext>
            </a:extLst>
          </p:cNvPr>
          <p:cNvSpPr>
            <a:spLocks noGrp="1"/>
          </p:cNvSpPr>
          <p:nvPr>
            <p:ph type="sldNum" sz="quarter" idx="12"/>
          </p:nvPr>
        </p:nvSpPr>
        <p:spPr/>
        <p:txBody>
          <a:bodyPr/>
          <a:lstStyle/>
          <a:p>
            <a:fld id="{BFC1FB62-EA8C-453C-8365-05A11A5918C4}" type="slidenum">
              <a:rPr lang="en-US" smtClean="0"/>
              <a:t>‹#›</a:t>
            </a:fld>
            <a:endParaRPr lang="en-US"/>
          </a:p>
        </p:txBody>
      </p:sp>
    </p:spTree>
    <p:extLst>
      <p:ext uri="{BB962C8B-B14F-4D97-AF65-F5344CB8AC3E}">
        <p14:creationId xmlns:p14="http://schemas.microsoft.com/office/powerpoint/2010/main" val="1973959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795B8-EAB7-495F-A602-910D7E92F6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247B5E-79D6-40E8-B66A-A02A14DA61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73452B-27BF-4396-B3FD-8E39E0182034}"/>
              </a:ext>
            </a:extLst>
          </p:cNvPr>
          <p:cNvSpPr>
            <a:spLocks noGrp="1"/>
          </p:cNvSpPr>
          <p:nvPr>
            <p:ph type="dt" sz="half" idx="10"/>
          </p:nvPr>
        </p:nvSpPr>
        <p:spPr/>
        <p:txBody>
          <a:bodyPr/>
          <a:lstStyle/>
          <a:p>
            <a:fld id="{527734D4-CD21-4D11-9574-B7F33A046542}" type="datetimeFigureOut">
              <a:rPr lang="en-US" smtClean="0"/>
              <a:t>7/2/2020</a:t>
            </a:fld>
            <a:endParaRPr lang="en-US"/>
          </a:p>
        </p:txBody>
      </p:sp>
      <p:sp>
        <p:nvSpPr>
          <p:cNvPr id="5" name="Footer Placeholder 4">
            <a:extLst>
              <a:ext uri="{FF2B5EF4-FFF2-40B4-BE49-F238E27FC236}">
                <a16:creationId xmlns:a16="http://schemas.microsoft.com/office/drawing/2014/main" id="{55CCC721-FB2C-4F36-B088-E34A7FB35F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1B8D09-9C64-467F-B3DD-A4DB72D74D9A}"/>
              </a:ext>
            </a:extLst>
          </p:cNvPr>
          <p:cNvSpPr>
            <a:spLocks noGrp="1"/>
          </p:cNvSpPr>
          <p:nvPr>
            <p:ph type="sldNum" sz="quarter" idx="12"/>
          </p:nvPr>
        </p:nvSpPr>
        <p:spPr/>
        <p:txBody>
          <a:bodyPr/>
          <a:lstStyle/>
          <a:p>
            <a:fld id="{BFC1FB62-EA8C-453C-8365-05A11A5918C4}" type="slidenum">
              <a:rPr lang="en-US" smtClean="0"/>
              <a:t>‹#›</a:t>
            </a:fld>
            <a:endParaRPr lang="en-US"/>
          </a:p>
        </p:txBody>
      </p:sp>
    </p:spTree>
    <p:extLst>
      <p:ext uri="{BB962C8B-B14F-4D97-AF65-F5344CB8AC3E}">
        <p14:creationId xmlns:p14="http://schemas.microsoft.com/office/powerpoint/2010/main" val="3686753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8C87A-3CB2-4631-8310-78CE4262C4D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5CC7931-EF32-4430-BAA2-089C27A766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9D98BE-A829-4E60-B5C6-3CB072088267}"/>
              </a:ext>
            </a:extLst>
          </p:cNvPr>
          <p:cNvSpPr>
            <a:spLocks noGrp="1"/>
          </p:cNvSpPr>
          <p:nvPr>
            <p:ph type="dt" sz="half" idx="10"/>
          </p:nvPr>
        </p:nvSpPr>
        <p:spPr/>
        <p:txBody>
          <a:bodyPr/>
          <a:lstStyle/>
          <a:p>
            <a:fld id="{527734D4-CD21-4D11-9574-B7F33A046542}" type="datetimeFigureOut">
              <a:rPr lang="en-US" smtClean="0"/>
              <a:t>7/2/2020</a:t>
            </a:fld>
            <a:endParaRPr lang="en-US"/>
          </a:p>
        </p:txBody>
      </p:sp>
      <p:sp>
        <p:nvSpPr>
          <p:cNvPr id="5" name="Footer Placeholder 4">
            <a:extLst>
              <a:ext uri="{FF2B5EF4-FFF2-40B4-BE49-F238E27FC236}">
                <a16:creationId xmlns:a16="http://schemas.microsoft.com/office/drawing/2014/main" id="{B7317561-4E78-4471-A859-F9329DA75C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79D0F0-55BC-468C-A6C5-055545F253B3}"/>
              </a:ext>
            </a:extLst>
          </p:cNvPr>
          <p:cNvSpPr>
            <a:spLocks noGrp="1"/>
          </p:cNvSpPr>
          <p:nvPr>
            <p:ph type="sldNum" sz="quarter" idx="12"/>
          </p:nvPr>
        </p:nvSpPr>
        <p:spPr/>
        <p:txBody>
          <a:bodyPr/>
          <a:lstStyle/>
          <a:p>
            <a:fld id="{BFC1FB62-EA8C-453C-8365-05A11A5918C4}" type="slidenum">
              <a:rPr lang="en-US" smtClean="0"/>
              <a:t>‹#›</a:t>
            </a:fld>
            <a:endParaRPr lang="en-US"/>
          </a:p>
        </p:txBody>
      </p:sp>
    </p:spTree>
    <p:extLst>
      <p:ext uri="{BB962C8B-B14F-4D97-AF65-F5344CB8AC3E}">
        <p14:creationId xmlns:p14="http://schemas.microsoft.com/office/powerpoint/2010/main" val="2483621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5E3BA-1E74-4BF3-A0E3-53E4CFA978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3AFD0E-D858-4634-9487-44718AD28DE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6BDE3F-3DFB-436E-BE40-E6AF652A66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B9A05B-90C5-46B4-A86C-AE4473A80BB4}"/>
              </a:ext>
            </a:extLst>
          </p:cNvPr>
          <p:cNvSpPr>
            <a:spLocks noGrp="1"/>
          </p:cNvSpPr>
          <p:nvPr>
            <p:ph type="dt" sz="half" idx="10"/>
          </p:nvPr>
        </p:nvSpPr>
        <p:spPr/>
        <p:txBody>
          <a:bodyPr/>
          <a:lstStyle/>
          <a:p>
            <a:fld id="{527734D4-CD21-4D11-9574-B7F33A046542}" type="datetimeFigureOut">
              <a:rPr lang="en-US" smtClean="0"/>
              <a:t>7/2/2020</a:t>
            </a:fld>
            <a:endParaRPr lang="en-US"/>
          </a:p>
        </p:txBody>
      </p:sp>
      <p:sp>
        <p:nvSpPr>
          <p:cNvPr id="6" name="Footer Placeholder 5">
            <a:extLst>
              <a:ext uri="{FF2B5EF4-FFF2-40B4-BE49-F238E27FC236}">
                <a16:creationId xmlns:a16="http://schemas.microsoft.com/office/drawing/2014/main" id="{E14B1A0D-4CCD-4E25-970C-FEF061D458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A8D4DD-1163-48D0-B095-4F90006D4006}"/>
              </a:ext>
            </a:extLst>
          </p:cNvPr>
          <p:cNvSpPr>
            <a:spLocks noGrp="1"/>
          </p:cNvSpPr>
          <p:nvPr>
            <p:ph type="sldNum" sz="quarter" idx="12"/>
          </p:nvPr>
        </p:nvSpPr>
        <p:spPr/>
        <p:txBody>
          <a:bodyPr/>
          <a:lstStyle/>
          <a:p>
            <a:fld id="{BFC1FB62-EA8C-453C-8365-05A11A5918C4}" type="slidenum">
              <a:rPr lang="en-US" smtClean="0"/>
              <a:t>‹#›</a:t>
            </a:fld>
            <a:endParaRPr lang="en-US"/>
          </a:p>
        </p:txBody>
      </p:sp>
    </p:spTree>
    <p:extLst>
      <p:ext uri="{BB962C8B-B14F-4D97-AF65-F5344CB8AC3E}">
        <p14:creationId xmlns:p14="http://schemas.microsoft.com/office/powerpoint/2010/main" val="2300667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4F54F-0B3D-41F6-94CC-C4520D02429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B6DDEB-A36E-4F0A-B94B-2AEF36A9B6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449F36-5267-4DA3-9460-4B128D0C1B2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635A5C-BAD1-4B03-868C-CC6C57E4CE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1514D8-9368-4CB7-A4A9-EA7055D1DDE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C3D0F43-6E58-41F0-BCA5-74477F599416}"/>
              </a:ext>
            </a:extLst>
          </p:cNvPr>
          <p:cNvSpPr>
            <a:spLocks noGrp="1"/>
          </p:cNvSpPr>
          <p:nvPr>
            <p:ph type="dt" sz="half" idx="10"/>
          </p:nvPr>
        </p:nvSpPr>
        <p:spPr/>
        <p:txBody>
          <a:bodyPr/>
          <a:lstStyle/>
          <a:p>
            <a:fld id="{527734D4-CD21-4D11-9574-B7F33A046542}" type="datetimeFigureOut">
              <a:rPr lang="en-US" smtClean="0"/>
              <a:t>7/2/2020</a:t>
            </a:fld>
            <a:endParaRPr lang="en-US"/>
          </a:p>
        </p:txBody>
      </p:sp>
      <p:sp>
        <p:nvSpPr>
          <p:cNvPr id="8" name="Footer Placeholder 7">
            <a:extLst>
              <a:ext uri="{FF2B5EF4-FFF2-40B4-BE49-F238E27FC236}">
                <a16:creationId xmlns:a16="http://schemas.microsoft.com/office/drawing/2014/main" id="{AF6B0F58-2481-48A2-815A-22565BCE46B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96A3BE8-77A9-4CEA-A4F8-8A94BEB66AD9}"/>
              </a:ext>
            </a:extLst>
          </p:cNvPr>
          <p:cNvSpPr>
            <a:spLocks noGrp="1"/>
          </p:cNvSpPr>
          <p:nvPr>
            <p:ph type="sldNum" sz="quarter" idx="12"/>
          </p:nvPr>
        </p:nvSpPr>
        <p:spPr/>
        <p:txBody>
          <a:bodyPr/>
          <a:lstStyle/>
          <a:p>
            <a:fld id="{BFC1FB62-EA8C-453C-8365-05A11A5918C4}" type="slidenum">
              <a:rPr lang="en-US" smtClean="0"/>
              <a:t>‹#›</a:t>
            </a:fld>
            <a:endParaRPr lang="en-US"/>
          </a:p>
        </p:txBody>
      </p:sp>
    </p:spTree>
    <p:extLst>
      <p:ext uri="{BB962C8B-B14F-4D97-AF65-F5344CB8AC3E}">
        <p14:creationId xmlns:p14="http://schemas.microsoft.com/office/powerpoint/2010/main" val="4168004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8C4A7-264B-4EB4-85F9-2340E533511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E9C0598-DCC5-4F2C-8B41-94E4D8C92CBE}"/>
              </a:ext>
            </a:extLst>
          </p:cNvPr>
          <p:cNvSpPr>
            <a:spLocks noGrp="1"/>
          </p:cNvSpPr>
          <p:nvPr>
            <p:ph type="dt" sz="half" idx="10"/>
          </p:nvPr>
        </p:nvSpPr>
        <p:spPr/>
        <p:txBody>
          <a:bodyPr/>
          <a:lstStyle/>
          <a:p>
            <a:fld id="{527734D4-CD21-4D11-9574-B7F33A046542}" type="datetimeFigureOut">
              <a:rPr lang="en-US" smtClean="0"/>
              <a:t>7/2/2020</a:t>
            </a:fld>
            <a:endParaRPr lang="en-US"/>
          </a:p>
        </p:txBody>
      </p:sp>
      <p:sp>
        <p:nvSpPr>
          <p:cNvPr id="4" name="Footer Placeholder 3">
            <a:extLst>
              <a:ext uri="{FF2B5EF4-FFF2-40B4-BE49-F238E27FC236}">
                <a16:creationId xmlns:a16="http://schemas.microsoft.com/office/drawing/2014/main" id="{D5BE45C6-95F7-4A64-89B9-BDE7EC4219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2982E5-C4A6-4802-9C0A-6379990B0F53}"/>
              </a:ext>
            </a:extLst>
          </p:cNvPr>
          <p:cNvSpPr>
            <a:spLocks noGrp="1"/>
          </p:cNvSpPr>
          <p:nvPr>
            <p:ph type="sldNum" sz="quarter" idx="12"/>
          </p:nvPr>
        </p:nvSpPr>
        <p:spPr/>
        <p:txBody>
          <a:bodyPr/>
          <a:lstStyle/>
          <a:p>
            <a:fld id="{BFC1FB62-EA8C-453C-8365-05A11A5918C4}" type="slidenum">
              <a:rPr lang="en-US" smtClean="0"/>
              <a:t>‹#›</a:t>
            </a:fld>
            <a:endParaRPr lang="en-US"/>
          </a:p>
        </p:txBody>
      </p:sp>
    </p:spTree>
    <p:extLst>
      <p:ext uri="{BB962C8B-B14F-4D97-AF65-F5344CB8AC3E}">
        <p14:creationId xmlns:p14="http://schemas.microsoft.com/office/powerpoint/2010/main" val="4109550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E153F5-0D10-493A-BF06-088E729DD3E5}"/>
              </a:ext>
            </a:extLst>
          </p:cNvPr>
          <p:cNvSpPr>
            <a:spLocks noGrp="1"/>
          </p:cNvSpPr>
          <p:nvPr>
            <p:ph type="dt" sz="half" idx="10"/>
          </p:nvPr>
        </p:nvSpPr>
        <p:spPr/>
        <p:txBody>
          <a:bodyPr/>
          <a:lstStyle/>
          <a:p>
            <a:fld id="{527734D4-CD21-4D11-9574-B7F33A046542}" type="datetimeFigureOut">
              <a:rPr lang="en-US" smtClean="0"/>
              <a:t>7/2/2020</a:t>
            </a:fld>
            <a:endParaRPr lang="en-US"/>
          </a:p>
        </p:txBody>
      </p:sp>
      <p:sp>
        <p:nvSpPr>
          <p:cNvPr id="3" name="Footer Placeholder 2">
            <a:extLst>
              <a:ext uri="{FF2B5EF4-FFF2-40B4-BE49-F238E27FC236}">
                <a16:creationId xmlns:a16="http://schemas.microsoft.com/office/drawing/2014/main" id="{16393011-1E98-4DBE-ABB8-D737E553C06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884F983-60E7-4764-9655-BAD55B9CAA7E}"/>
              </a:ext>
            </a:extLst>
          </p:cNvPr>
          <p:cNvSpPr>
            <a:spLocks noGrp="1"/>
          </p:cNvSpPr>
          <p:nvPr>
            <p:ph type="sldNum" sz="quarter" idx="12"/>
          </p:nvPr>
        </p:nvSpPr>
        <p:spPr/>
        <p:txBody>
          <a:bodyPr/>
          <a:lstStyle/>
          <a:p>
            <a:fld id="{BFC1FB62-EA8C-453C-8365-05A11A5918C4}" type="slidenum">
              <a:rPr lang="en-US" smtClean="0"/>
              <a:t>‹#›</a:t>
            </a:fld>
            <a:endParaRPr lang="en-US"/>
          </a:p>
        </p:txBody>
      </p:sp>
    </p:spTree>
    <p:extLst>
      <p:ext uri="{BB962C8B-B14F-4D97-AF65-F5344CB8AC3E}">
        <p14:creationId xmlns:p14="http://schemas.microsoft.com/office/powerpoint/2010/main" val="2302280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35FBD-9592-4F70-BC5A-87D55589C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21BB17-10DB-4B33-A819-C157A3BED8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2D17033-9ABE-4AED-ABDE-3954F453E6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6E34B1-FD84-4FA8-888A-4BE12D2D7E05}"/>
              </a:ext>
            </a:extLst>
          </p:cNvPr>
          <p:cNvSpPr>
            <a:spLocks noGrp="1"/>
          </p:cNvSpPr>
          <p:nvPr>
            <p:ph type="dt" sz="half" idx="10"/>
          </p:nvPr>
        </p:nvSpPr>
        <p:spPr/>
        <p:txBody>
          <a:bodyPr/>
          <a:lstStyle/>
          <a:p>
            <a:fld id="{527734D4-CD21-4D11-9574-B7F33A046542}" type="datetimeFigureOut">
              <a:rPr lang="en-US" smtClean="0"/>
              <a:t>7/2/2020</a:t>
            </a:fld>
            <a:endParaRPr lang="en-US"/>
          </a:p>
        </p:txBody>
      </p:sp>
      <p:sp>
        <p:nvSpPr>
          <p:cNvPr id="6" name="Footer Placeholder 5">
            <a:extLst>
              <a:ext uri="{FF2B5EF4-FFF2-40B4-BE49-F238E27FC236}">
                <a16:creationId xmlns:a16="http://schemas.microsoft.com/office/drawing/2014/main" id="{28A58403-EACC-4C1B-B582-CD8E51A693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ECF603-39E3-4D45-BF45-7AFB82061281}"/>
              </a:ext>
            </a:extLst>
          </p:cNvPr>
          <p:cNvSpPr>
            <a:spLocks noGrp="1"/>
          </p:cNvSpPr>
          <p:nvPr>
            <p:ph type="sldNum" sz="quarter" idx="12"/>
          </p:nvPr>
        </p:nvSpPr>
        <p:spPr/>
        <p:txBody>
          <a:bodyPr/>
          <a:lstStyle/>
          <a:p>
            <a:fld id="{BFC1FB62-EA8C-453C-8365-05A11A5918C4}" type="slidenum">
              <a:rPr lang="en-US" smtClean="0"/>
              <a:t>‹#›</a:t>
            </a:fld>
            <a:endParaRPr lang="en-US"/>
          </a:p>
        </p:txBody>
      </p:sp>
    </p:spTree>
    <p:extLst>
      <p:ext uri="{BB962C8B-B14F-4D97-AF65-F5344CB8AC3E}">
        <p14:creationId xmlns:p14="http://schemas.microsoft.com/office/powerpoint/2010/main" val="1498264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26C53-B603-402B-BA69-507BDA29D0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90E9AF2-59DF-486A-BC84-17A91C3377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93D52C9-1131-485E-9873-BEEB949156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14F92A-3D5D-41C1-96CC-000CCC1D9C70}"/>
              </a:ext>
            </a:extLst>
          </p:cNvPr>
          <p:cNvSpPr>
            <a:spLocks noGrp="1"/>
          </p:cNvSpPr>
          <p:nvPr>
            <p:ph type="dt" sz="half" idx="10"/>
          </p:nvPr>
        </p:nvSpPr>
        <p:spPr/>
        <p:txBody>
          <a:bodyPr/>
          <a:lstStyle/>
          <a:p>
            <a:fld id="{527734D4-CD21-4D11-9574-B7F33A046542}" type="datetimeFigureOut">
              <a:rPr lang="en-US" smtClean="0"/>
              <a:t>7/2/2020</a:t>
            </a:fld>
            <a:endParaRPr lang="en-US"/>
          </a:p>
        </p:txBody>
      </p:sp>
      <p:sp>
        <p:nvSpPr>
          <p:cNvPr id="6" name="Footer Placeholder 5">
            <a:extLst>
              <a:ext uri="{FF2B5EF4-FFF2-40B4-BE49-F238E27FC236}">
                <a16:creationId xmlns:a16="http://schemas.microsoft.com/office/drawing/2014/main" id="{3CC1BBB8-3BA8-4CB5-826E-96802EDADB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52878D-8761-47C8-9B78-BD6196382890}"/>
              </a:ext>
            </a:extLst>
          </p:cNvPr>
          <p:cNvSpPr>
            <a:spLocks noGrp="1"/>
          </p:cNvSpPr>
          <p:nvPr>
            <p:ph type="sldNum" sz="quarter" idx="12"/>
          </p:nvPr>
        </p:nvSpPr>
        <p:spPr/>
        <p:txBody>
          <a:bodyPr/>
          <a:lstStyle/>
          <a:p>
            <a:fld id="{BFC1FB62-EA8C-453C-8365-05A11A5918C4}" type="slidenum">
              <a:rPr lang="en-US" smtClean="0"/>
              <a:t>‹#›</a:t>
            </a:fld>
            <a:endParaRPr lang="en-US"/>
          </a:p>
        </p:txBody>
      </p:sp>
    </p:spTree>
    <p:extLst>
      <p:ext uri="{BB962C8B-B14F-4D97-AF65-F5344CB8AC3E}">
        <p14:creationId xmlns:p14="http://schemas.microsoft.com/office/powerpoint/2010/main" val="3603283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EF2ED4-C686-4F06-B100-8377DDC10F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4671CAD-0E3C-4165-AE1F-2F5EF865F5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F16F25-4798-465F-87DB-43B0D0399E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7734D4-CD21-4D11-9574-B7F33A046542}" type="datetimeFigureOut">
              <a:rPr lang="en-US" smtClean="0"/>
              <a:t>7/2/2020</a:t>
            </a:fld>
            <a:endParaRPr lang="en-US"/>
          </a:p>
        </p:txBody>
      </p:sp>
      <p:sp>
        <p:nvSpPr>
          <p:cNvPr id="5" name="Footer Placeholder 4">
            <a:extLst>
              <a:ext uri="{FF2B5EF4-FFF2-40B4-BE49-F238E27FC236}">
                <a16:creationId xmlns:a16="http://schemas.microsoft.com/office/drawing/2014/main" id="{B15E8167-5796-42FE-8726-C8849E3BB8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BF6BBC6-3BCB-47CF-AF2F-1F1406B94A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C1FB62-EA8C-453C-8365-05A11A5918C4}" type="slidenum">
              <a:rPr lang="en-US" smtClean="0"/>
              <a:t>‹#›</a:t>
            </a:fld>
            <a:endParaRPr lang="en-US"/>
          </a:p>
        </p:txBody>
      </p:sp>
    </p:spTree>
    <p:extLst>
      <p:ext uri="{BB962C8B-B14F-4D97-AF65-F5344CB8AC3E}">
        <p14:creationId xmlns:p14="http://schemas.microsoft.com/office/powerpoint/2010/main" val="1845913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6221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8B7FF-BDDC-465A-B9BD-B4603B17A41E}"/>
              </a:ext>
            </a:extLst>
          </p:cNvPr>
          <p:cNvSpPr>
            <a:spLocks noGrp="1"/>
          </p:cNvSpPr>
          <p:nvPr>
            <p:ph type="ctrTitle"/>
          </p:nvPr>
        </p:nvSpPr>
        <p:spPr>
          <a:xfrm>
            <a:off x="425669" y="823473"/>
            <a:ext cx="11193517" cy="3736426"/>
          </a:xfrm>
        </p:spPr>
        <p:txBody>
          <a:bodyPr anchor="t">
            <a:normAutofit/>
          </a:bodyPr>
          <a:lstStyle/>
          <a:p>
            <a:r>
              <a:rPr lang="en-US" sz="8000" dirty="0">
                <a:solidFill>
                  <a:schemeClr val="accent2">
                    <a:lumMod val="20000"/>
                    <a:lumOff val="80000"/>
                  </a:schemeClr>
                </a:solidFill>
                <a:latin typeface="White On Black" panose="02000500000000000000" pitchFamily="2" charset="0"/>
              </a:rPr>
              <a:t>Faith</a:t>
            </a:r>
            <a:br>
              <a:rPr lang="en-US" sz="8000" dirty="0">
                <a:solidFill>
                  <a:schemeClr val="accent2">
                    <a:lumMod val="20000"/>
                    <a:lumOff val="80000"/>
                  </a:schemeClr>
                </a:solidFill>
                <a:latin typeface="White On Black" panose="02000500000000000000" pitchFamily="2" charset="0"/>
              </a:rPr>
            </a:br>
            <a:r>
              <a:rPr lang="en-US" sz="8000" dirty="0">
                <a:solidFill>
                  <a:schemeClr val="accent2">
                    <a:lumMod val="20000"/>
                    <a:lumOff val="80000"/>
                  </a:schemeClr>
                </a:solidFill>
                <a:latin typeface="White On Black" panose="02000500000000000000" pitchFamily="2" charset="0"/>
              </a:rPr>
              <a:t>Overcomes</a:t>
            </a:r>
            <a:br>
              <a:rPr lang="en-US" sz="8000" dirty="0">
                <a:solidFill>
                  <a:schemeClr val="accent2">
                    <a:lumMod val="20000"/>
                    <a:lumOff val="80000"/>
                  </a:schemeClr>
                </a:solidFill>
                <a:latin typeface="White On Black" panose="02000500000000000000" pitchFamily="2" charset="0"/>
              </a:rPr>
            </a:br>
            <a:r>
              <a:rPr lang="en-US" sz="8000" dirty="0">
                <a:solidFill>
                  <a:schemeClr val="accent2">
                    <a:lumMod val="20000"/>
                    <a:lumOff val="80000"/>
                  </a:schemeClr>
                </a:solidFill>
                <a:latin typeface="White On Black" panose="02000500000000000000" pitchFamily="2" charset="0"/>
              </a:rPr>
              <a:t>Doubt!</a:t>
            </a:r>
          </a:p>
        </p:txBody>
      </p:sp>
      <p:sp>
        <p:nvSpPr>
          <p:cNvPr id="3" name="Subtitle 2">
            <a:extLst>
              <a:ext uri="{FF2B5EF4-FFF2-40B4-BE49-F238E27FC236}">
                <a16:creationId xmlns:a16="http://schemas.microsoft.com/office/drawing/2014/main" id="{A5828646-EF0D-4EFB-B066-E403EF92E705}"/>
              </a:ext>
            </a:extLst>
          </p:cNvPr>
          <p:cNvSpPr>
            <a:spLocks noGrp="1"/>
          </p:cNvSpPr>
          <p:nvPr>
            <p:ph type="subTitle" idx="1"/>
          </p:nvPr>
        </p:nvSpPr>
        <p:spPr>
          <a:xfrm>
            <a:off x="1450427" y="4835413"/>
            <a:ext cx="9144000" cy="1655762"/>
          </a:xfrm>
        </p:spPr>
        <p:txBody>
          <a:bodyPr>
            <a:normAutofit/>
          </a:bodyPr>
          <a:lstStyle/>
          <a:p>
            <a:r>
              <a:rPr lang="en-US" sz="4400" dirty="0">
                <a:solidFill>
                  <a:schemeClr val="accent2">
                    <a:lumMod val="20000"/>
                    <a:lumOff val="80000"/>
                  </a:schemeClr>
                </a:solidFill>
              </a:rPr>
              <a:t>Psalm 31:19-24</a:t>
            </a:r>
          </a:p>
        </p:txBody>
      </p:sp>
    </p:spTree>
    <p:extLst>
      <p:ext uri="{BB962C8B-B14F-4D97-AF65-F5344CB8AC3E}">
        <p14:creationId xmlns:p14="http://schemas.microsoft.com/office/powerpoint/2010/main" val="78636803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4F2F7F4-0EF4-45C6-9110-51A323474906}"/>
              </a:ext>
            </a:extLst>
          </p:cNvPr>
          <p:cNvSpPr>
            <a:spLocks noGrp="1"/>
          </p:cNvSpPr>
          <p:nvPr>
            <p:ph type="body" idx="1"/>
          </p:nvPr>
        </p:nvSpPr>
        <p:spPr>
          <a:xfrm>
            <a:off x="127595" y="362706"/>
            <a:ext cx="5827450" cy="823912"/>
          </a:xfrm>
        </p:spPr>
        <p:txBody>
          <a:bodyPr>
            <a:normAutofit/>
          </a:bodyPr>
          <a:lstStyle/>
          <a:p>
            <a:pPr algn="ctr"/>
            <a:r>
              <a:rPr lang="en-US" sz="4000" dirty="0">
                <a:solidFill>
                  <a:schemeClr val="accent2">
                    <a:lumMod val="20000"/>
                    <a:lumOff val="80000"/>
                  </a:schemeClr>
                </a:solidFill>
                <a:latin typeface="White On Black" panose="02000500000000000000" pitchFamily="2" charset="0"/>
              </a:rPr>
              <a:t>Objectives of Doubt</a:t>
            </a:r>
          </a:p>
        </p:txBody>
      </p:sp>
      <p:sp>
        <p:nvSpPr>
          <p:cNvPr id="3" name="Subtitle 2">
            <a:extLst>
              <a:ext uri="{FF2B5EF4-FFF2-40B4-BE49-F238E27FC236}">
                <a16:creationId xmlns:a16="http://schemas.microsoft.com/office/drawing/2014/main" id="{A5828646-EF0D-4EFB-B066-E403EF92E705}"/>
              </a:ext>
            </a:extLst>
          </p:cNvPr>
          <p:cNvSpPr>
            <a:spLocks noGrp="1"/>
          </p:cNvSpPr>
          <p:nvPr>
            <p:ph sz="half" idx="2"/>
          </p:nvPr>
        </p:nvSpPr>
        <p:spPr>
          <a:xfrm>
            <a:off x="361508" y="1765005"/>
            <a:ext cx="5636068" cy="4836614"/>
          </a:xfrm>
        </p:spPr>
        <p:txBody>
          <a:bodyPr>
            <a:normAutofit/>
          </a:bodyPr>
          <a:lstStyle/>
          <a:p>
            <a:pPr marL="0" indent="0" algn="ctr">
              <a:buNone/>
            </a:pPr>
            <a:r>
              <a:rPr lang="en-US" sz="5400" b="1" dirty="0">
                <a:solidFill>
                  <a:schemeClr val="accent2">
                    <a:lumMod val="20000"/>
                    <a:lumOff val="80000"/>
                  </a:schemeClr>
                </a:solidFill>
              </a:rPr>
              <a:t>Diminish and Destroy Personal Faith in God</a:t>
            </a:r>
          </a:p>
          <a:p>
            <a:pPr marL="0" indent="0" algn="ctr">
              <a:buNone/>
            </a:pPr>
            <a:endParaRPr lang="en-US" sz="1100" b="1" dirty="0">
              <a:solidFill>
                <a:schemeClr val="accent2">
                  <a:lumMod val="20000"/>
                  <a:lumOff val="80000"/>
                </a:schemeClr>
              </a:solidFill>
            </a:endParaRPr>
          </a:p>
          <a:p>
            <a:pPr marL="0" indent="0" algn="ctr">
              <a:buNone/>
            </a:pPr>
            <a:r>
              <a:rPr lang="en-US" sz="4400" dirty="0">
                <a:solidFill>
                  <a:schemeClr val="bg1"/>
                </a:solidFill>
              </a:rPr>
              <a:t>Psalm 73:13-18</a:t>
            </a:r>
          </a:p>
          <a:p>
            <a:pPr marL="0" indent="0" algn="ctr">
              <a:buNone/>
            </a:pPr>
            <a:r>
              <a:rPr lang="en-US" sz="4400" dirty="0">
                <a:solidFill>
                  <a:schemeClr val="bg1"/>
                </a:solidFill>
              </a:rPr>
              <a:t>Job 3:11</a:t>
            </a:r>
          </a:p>
        </p:txBody>
      </p:sp>
      <p:sp>
        <p:nvSpPr>
          <p:cNvPr id="6" name="Text Placeholder 5">
            <a:extLst>
              <a:ext uri="{FF2B5EF4-FFF2-40B4-BE49-F238E27FC236}">
                <a16:creationId xmlns:a16="http://schemas.microsoft.com/office/drawing/2014/main" id="{3A3CB528-6F83-4A17-8F93-8967E166A4C6}"/>
              </a:ext>
            </a:extLst>
          </p:cNvPr>
          <p:cNvSpPr>
            <a:spLocks noGrp="1"/>
          </p:cNvSpPr>
          <p:nvPr>
            <p:ph type="body" sz="quarter" idx="3"/>
          </p:nvPr>
        </p:nvSpPr>
        <p:spPr>
          <a:xfrm>
            <a:off x="6215692" y="362706"/>
            <a:ext cx="5827444" cy="823912"/>
          </a:xfrm>
        </p:spPr>
        <p:txBody>
          <a:bodyPr>
            <a:normAutofit/>
          </a:bodyPr>
          <a:lstStyle/>
          <a:p>
            <a:pPr algn="ctr"/>
            <a:r>
              <a:rPr lang="en-US" sz="4000" dirty="0">
                <a:solidFill>
                  <a:schemeClr val="accent2">
                    <a:lumMod val="20000"/>
                    <a:lumOff val="80000"/>
                  </a:schemeClr>
                </a:solidFill>
                <a:latin typeface="White On Black" panose="02000500000000000000" pitchFamily="2" charset="0"/>
              </a:rPr>
              <a:t>How Faith Responds</a:t>
            </a:r>
          </a:p>
        </p:txBody>
      </p:sp>
      <p:sp>
        <p:nvSpPr>
          <p:cNvPr id="7" name="Content Placeholder 6">
            <a:extLst>
              <a:ext uri="{FF2B5EF4-FFF2-40B4-BE49-F238E27FC236}">
                <a16:creationId xmlns:a16="http://schemas.microsoft.com/office/drawing/2014/main" id="{B0BF8896-9145-4F78-9A4A-E798596F683A}"/>
              </a:ext>
            </a:extLst>
          </p:cNvPr>
          <p:cNvSpPr>
            <a:spLocks noGrp="1"/>
          </p:cNvSpPr>
          <p:nvPr>
            <p:ph sz="quarter" idx="4"/>
          </p:nvPr>
        </p:nvSpPr>
        <p:spPr>
          <a:xfrm>
            <a:off x="6172200" y="1765005"/>
            <a:ext cx="5658292" cy="4836614"/>
          </a:xfrm>
        </p:spPr>
        <p:txBody>
          <a:bodyPr>
            <a:normAutofit/>
          </a:bodyPr>
          <a:lstStyle/>
          <a:p>
            <a:pPr marL="0" indent="0" algn="ctr">
              <a:buNone/>
            </a:pPr>
            <a:r>
              <a:rPr lang="en-US" sz="5400" b="1" dirty="0">
                <a:solidFill>
                  <a:schemeClr val="accent2">
                    <a:lumMod val="20000"/>
                    <a:lumOff val="80000"/>
                  </a:schemeClr>
                </a:solidFill>
              </a:rPr>
              <a:t>Overcome Doubts by Trusting God’s Sovereignty</a:t>
            </a:r>
          </a:p>
          <a:p>
            <a:pPr marL="0" indent="0" algn="ctr">
              <a:buNone/>
            </a:pPr>
            <a:endParaRPr lang="en-US" sz="1200" dirty="0">
              <a:solidFill>
                <a:schemeClr val="accent2">
                  <a:lumMod val="20000"/>
                  <a:lumOff val="80000"/>
                </a:schemeClr>
              </a:solidFill>
            </a:endParaRPr>
          </a:p>
          <a:p>
            <a:pPr marL="0" indent="0" algn="ctr">
              <a:buNone/>
            </a:pPr>
            <a:r>
              <a:rPr lang="en-US" sz="4400" dirty="0">
                <a:solidFill>
                  <a:schemeClr val="bg1"/>
                </a:solidFill>
              </a:rPr>
              <a:t>Psalm 73:21-28</a:t>
            </a:r>
          </a:p>
        </p:txBody>
      </p:sp>
      <p:cxnSp>
        <p:nvCxnSpPr>
          <p:cNvPr id="11" name="Straight Connector 10">
            <a:extLst>
              <a:ext uri="{FF2B5EF4-FFF2-40B4-BE49-F238E27FC236}">
                <a16:creationId xmlns:a16="http://schemas.microsoft.com/office/drawing/2014/main" id="{9280B2CC-EA28-4924-A332-8587A8948047}"/>
              </a:ext>
            </a:extLst>
          </p:cNvPr>
          <p:cNvCxnSpPr/>
          <p:nvPr/>
        </p:nvCxnSpPr>
        <p:spPr>
          <a:xfrm>
            <a:off x="6061369" y="0"/>
            <a:ext cx="0" cy="6858000"/>
          </a:xfrm>
          <a:prstGeom prst="line">
            <a:avLst/>
          </a:prstGeom>
          <a:ln w="12700">
            <a:solidFill>
              <a:schemeClr val="accent2">
                <a:lumMod val="20000"/>
                <a:lumOff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407959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anim calcmode="lin" valueType="num">
                                      <p:cBhvr>
                                        <p:cTn id="8"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anim calcmode="lin" valueType="num">
                                      <p:cBhvr>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4" dur="5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4F2F7F4-0EF4-45C6-9110-51A323474906}"/>
              </a:ext>
            </a:extLst>
          </p:cNvPr>
          <p:cNvSpPr>
            <a:spLocks noGrp="1"/>
          </p:cNvSpPr>
          <p:nvPr>
            <p:ph type="body" idx="1"/>
          </p:nvPr>
        </p:nvSpPr>
        <p:spPr>
          <a:xfrm>
            <a:off x="127595" y="362706"/>
            <a:ext cx="5827450" cy="823912"/>
          </a:xfrm>
        </p:spPr>
        <p:txBody>
          <a:bodyPr>
            <a:normAutofit/>
          </a:bodyPr>
          <a:lstStyle/>
          <a:p>
            <a:pPr algn="ctr"/>
            <a:r>
              <a:rPr lang="en-US" sz="4000" dirty="0">
                <a:solidFill>
                  <a:schemeClr val="accent2">
                    <a:lumMod val="20000"/>
                    <a:lumOff val="80000"/>
                  </a:schemeClr>
                </a:solidFill>
                <a:latin typeface="White On Black" panose="02000500000000000000" pitchFamily="2" charset="0"/>
              </a:rPr>
              <a:t>Objectives of Doubt</a:t>
            </a:r>
          </a:p>
        </p:txBody>
      </p:sp>
      <p:sp>
        <p:nvSpPr>
          <p:cNvPr id="3" name="Subtitle 2">
            <a:extLst>
              <a:ext uri="{FF2B5EF4-FFF2-40B4-BE49-F238E27FC236}">
                <a16:creationId xmlns:a16="http://schemas.microsoft.com/office/drawing/2014/main" id="{A5828646-EF0D-4EFB-B066-E403EF92E705}"/>
              </a:ext>
            </a:extLst>
          </p:cNvPr>
          <p:cNvSpPr>
            <a:spLocks noGrp="1"/>
          </p:cNvSpPr>
          <p:nvPr>
            <p:ph sz="half" idx="2"/>
          </p:nvPr>
        </p:nvSpPr>
        <p:spPr>
          <a:xfrm>
            <a:off x="361508" y="1765005"/>
            <a:ext cx="5636068" cy="4836614"/>
          </a:xfrm>
        </p:spPr>
        <p:txBody>
          <a:bodyPr>
            <a:normAutofit/>
          </a:bodyPr>
          <a:lstStyle/>
          <a:p>
            <a:pPr marL="0" indent="0" algn="ctr">
              <a:buNone/>
            </a:pPr>
            <a:r>
              <a:rPr lang="en-US" sz="5400" b="1" dirty="0">
                <a:solidFill>
                  <a:schemeClr val="accent2">
                    <a:lumMod val="20000"/>
                    <a:lumOff val="80000"/>
                  </a:schemeClr>
                </a:solidFill>
              </a:rPr>
              <a:t>Question God’s Care and Power in our lives</a:t>
            </a:r>
          </a:p>
          <a:p>
            <a:pPr marL="0" indent="0" algn="ctr">
              <a:buNone/>
            </a:pPr>
            <a:endParaRPr lang="en-US" sz="1100" b="1" dirty="0">
              <a:solidFill>
                <a:schemeClr val="accent2">
                  <a:lumMod val="20000"/>
                  <a:lumOff val="80000"/>
                </a:schemeClr>
              </a:solidFill>
            </a:endParaRPr>
          </a:p>
          <a:p>
            <a:pPr marL="0" indent="0" algn="ctr">
              <a:buNone/>
            </a:pPr>
            <a:r>
              <a:rPr lang="en-US" sz="4400" dirty="0">
                <a:solidFill>
                  <a:schemeClr val="bg1"/>
                </a:solidFill>
              </a:rPr>
              <a:t>Psalm 22:1-2</a:t>
            </a:r>
          </a:p>
          <a:p>
            <a:pPr marL="0" indent="0" algn="ctr">
              <a:buNone/>
            </a:pPr>
            <a:r>
              <a:rPr lang="en-US" sz="4400" dirty="0">
                <a:solidFill>
                  <a:schemeClr val="bg1"/>
                </a:solidFill>
              </a:rPr>
              <a:t>Mark 4:37-38</a:t>
            </a:r>
          </a:p>
        </p:txBody>
      </p:sp>
      <p:sp>
        <p:nvSpPr>
          <p:cNvPr id="6" name="Text Placeholder 5">
            <a:extLst>
              <a:ext uri="{FF2B5EF4-FFF2-40B4-BE49-F238E27FC236}">
                <a16:creationId xmlns:a16="http://schemas.microsoft.com/office/drawing/2014/main" id="{3A3CB528-6F83-4A17-8F93-8967E166A4C6}"/>
              </a:ext>
            </a:extLst>
          </p:cNvPr>
          <p:cNvSpPr>
            <a:spLocks noGrp="1"/>
          </p:cNvSpPr>
          <p:nvPr>
            <p:ph type="body" sz="quarter" idx="3"/>
          </p:nvPr>
        </p:nvSpPr>
        <p:spPr>
          <a:xfrm>
            <a:off x="6215692" y="362706"/>
            <a:ext cx="5827444" cy="823912"/>
          </a:xfrm>
        </p:spPr>
        <p:txBody>
          <a:bodyPr>
            <a:normAutofit/>
          </a:bodyPr>
          <a:lstStyle/>
          <a:p>
            <a:pPr algn="ctr"/>
            <a:r>
              <a:rPr lang="en-US" sz="4000" dirty="0">
                <a:solidFill>
                  <a:schemeClr val="accent2">
                    <a:lumMod val="20000"/>
                    <a:lumOff val="80000"/>
                  </a:schemeClr>
                </a:solidFill>
                <a:latin typeface="White On Black" panose="02000500000000000000" pitchFamily="2" charset="0"/>
              </a:rPr>
              <a:t>How Faith Responds</a:t>
            </a:r>
          </a:p>
        </p:txBody>
      </p:sp>
      <p:sp>
        <p:nvSpPr>
          <p:cNvPr id="7" name="Content Placeholder 6">
            <a:extLst>
              <a:ext uri="{FF2B5EF4-FFF2-40B4-BE49-F238E27FC236}">
                <a16:creationId xmlns:a16="http://schemas.microsoft.com/office/drawing/2014/main" id="{B0BF8896-9145-4F78-9A4A-E798596F683A}"/>
              </a:ext>
            </a:extLst>
          </p:cNvPr>
          <p:cNvSpPr>
            <a:spLocks noGrp="1"/>
          </p:cNvSpPr>
          <p:nvPr>
            <p:ph sz="quarter" idx="4"/>
          </p:nvPr>
        </p:nvSpPr>
        <p:spPr>
          <a:xfrm>
            <a:off x="6172200" y="1765005"/>
            <a:ext cx="5658292" cy="4836614"/>
          </a:xfrm>
        </p:spPr>
        <p:txBody>
          <a:bodyPr>
            <a:normAutofit/>
          </a:bodyPr>
          <a:lstStyle/>
          <a:p>
            <a:pPr marL="0" indent="0" algn="ctr">
              <a:buNone/>
            </a:pPr>
            <a:r>
              <a:rPr lang="en-US" sz="5400" b="1" dirty="0">
                <a:solidFill>
                  <a:schemeClr val="accent2">
                    <a:lumMod val="20000"/>
                    <a:lumOff val="80000"/>
                  </a:schemeClr>
                </a:solidFill>
              </a:rPr>
              <a:t>Allows us to Trust that God will Deliver Us Always</a:t>
            </a:r>
            <a:endParaRPr lang="en-US" sz="1200" dirty="0">
              <a:solidFill>
                <a:schemeClr val="accent2">
                  <a:lumMod val="20000"/>
                  <a:lumOff val="80000"/>
                </a:schemeClr>
              </a:solidFill>
            </a:endParaRPr>
          </a:p>
          <a:p>
            <a:pPr marL="0" indent="0" algn="ctr">
              <a:buNone/>
            </a:pPr>
            <a:endParaRPr lang="en-US" sz="1200" dirty="0">
              <a:solidFill>
                <a:schemeClr val="bg1"/>
              </a:solidFill>
            </a:endParaRPr>
          </a:p>
          <a:p>
            <a:pPr marL="0" indent="0" algn="ctr">
              <a:buNone/>
            </a:pPr>
            <a:r>
              <a:rPr lang="en-US" sz="4400" dirty="0">
                <a:solidFill>
                  <a:schemeClr val="bg1"/>
                </a:solidFill>
              </a:rPr>
              <a:t>Psalm 22:19-21, 24</a:t>
            </a:r>
          </a:p>
          <a:p>
            <a:pPr marL="0" indent="0" algn="ctr">
              <a:buNone/>
            </a:pPr>
            <a:r>
              <a:rPr lang="en-US" sz="4400" dirty="0">
                <a:solidFill>
                  <a:schemeClr val="bg1"/>
                </a:solidFill>
              </a:rPr>
              <a:t>Psalm 77:11-14</a:t>
            </a:r>
          </a:p>
          <a:p>
            <a:pPr marL="0" indent="0" algn="ctr">
              <a:buNone/>
            </a:pPr>
            <a:endParaRPr lang="en-US" sz="4400" dirty="0">
              <a:solidFill>
                <a:schemeClr val="bg1"/>
              </a:solidFill>
            </a:endParaRPr>
          </a:p>
        </p:txBody>
      </p:sp>
      <p:cxnSp>
        <p:nvCxnSpPr>
          <p:cNvPr id="11" name="Straight Connector 10">
            <a:extLst>
              <a:ext uri="{FF2B5EF4-FFF2-40B4-BE49-F238E27FC236}">
                <a16:creationId xmlns:a16="http://schemas.microsoft.com/office/drawing/2014/main" id="{9280B2CC-EA28-4924-A332-8587A8948047}"/>
              </a:ext>
            </a:extLst>
          </p:cNvPr>
          <p:cNvCxnSpPr/>
          <p:nvPr/>
        </p:nvCxnSpPr>
        <p:spPr>
          <a:xfrm>
            <a:off x="6061369" y="0"/>
            <a:ext cx="0" cy="6858000"/>
          </a:xfrm>
          <a:prstGeom prst="line">
            <a:avLst/>
          </a:prstGeom>
          <a:ln w="12700">
            <a:solidFill>
              <a:schemeClr val="accent2">
                <a:lumMod val="20000"/>
                <a:lumOff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44960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anim calcmode="lin" valueType="num">
                                      <p:cBhvr>
                                        <p:cTn id="8"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anim calcmode="lin" valueType="num">
                                      <p:cBhvr>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4" dur="500" fill="hold"/>
                                        <p:tgtEl>
                                          <p:spTgt spid="7">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anim calcmode="lin" valueType="num">
                                      <p:cBhvr>
                                        <p:cTn id="18"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19" dur="5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4F2F7F4-0EF4-45C6-9110-51A323474906}"/>
              </a:ext>
            </a:extLst>
          </p:cNvPr>
          <p:cNvSpPr>
            <a:spLocks noGrp="1"/>
          </p:cNvSpPr>
          <p:nvPr>
            <p:ph type="body" idx="1"/>
          </p:nvPr>
        </p:nvSpPr>
        <p:spPr>
          <a:xfrm>
            <a:off x="127595" y="362706"/>
            <a:ext cx="5827450" cy="823912"/>
          </a:xfrm>
        </p:spPr>
        <p:txBody>
          <a:bodyPr>
            <a:normAutofit/>
          </a:bodyPr>
          <a:lstStyle/>
          <a:p>
            <a:pPr algn="ctr"/>
            <a:r>
              <a:rPr lang="en-US" sz="4000" dirty="0">
                <a:solidFill>
                  <a:schemeClr val="accent2">
                    <a:lumMod val="20000"/>
                    <a:lumOff val="80000"/>
                  </a:schemeClr>
                </a:solidFill>
                <a:latin typeface="White On Black" panose="02000500000000000000" pitchFamily="2" charset="0"/>
              </a:rPr>
              <a:t>Objectives of Doubt</a:t>
            </a:r>
          </a:p>
        </p:txBody>
      </p:sp>
      <p:sp>
        <p:nvSpPr>
          <p:cNvPr id="3" name="Subtitle 2">
            <a:extLst>
              <a:ext uri="{FF2B5EF4-FFF2-40B4-BE49-F238E27FC236}">
                <a16:creationId xmlns:a16="http://schemas.microsoft.com/office/drawing/2014/main" id="{A5828646-EF0D-4EFB-B066-E403EF92E705}"/>
              </a:ext>
            </a:extLst>
          </p:cNvPr>
          <p:cNvSpPr>
            <a:spLocks noGrp="1"/>
          </p:cNvSpPr>
          <p:nvPr>
            <p:ph sz="half" idx="2"/>
          </p:nvPr>
        </p:nvSpPr>
        <p:spPr>
          <a:xfrm>
            <a:off x="361508" y="1765005"/>
            <a:ext cx="5636068" cy="4836614"/>
          </a:xfrm>
        </p:spPr>
        <p:txBody>
          <a:bodyPr>
            <a:normAutofit/>
          </a:bodyPr>
          <a:lstStyle/>
          <a:p>
            <a:pPr marL="0" indent="0" algn="ctr">
              <a:buNone/>
            </a:pPr>
            <a:r>
              <a:rPr lang="en-US" sz="5400" b="1" dirty="0">
                <a:solidFill>
                  <a:schemeClr val="accent2">
                    <a:lumMod val="20000"/>
                    <a:lumOff val="80000"/>
                  </a:schemeClr>
                </a:solidFill>
              </a:rPr>
              <a:t>Question the Truthfulness and Effectiveness of God’s Word</a:t>
            </a:r>
          </a:p>
          <a:p>
            <a:pPr marL="0" indent="0" algn="ctr">
              <a:buNone/>
            </a:pPr>
            <a:endParaRPr lang="en-US" sz="1100" b="1" dirty="0">
              <a:solidFill>
                <a:schemeClr val="accent2">
                  <a:lumMod val="20000"/>
                  <a:lumOff val="80000"/>
                </a:schemeClr>
              </a:solidFill>
            </a:endParaRPr>
          </a:p>
          <a:p>
            <a:pPr marL="0" indent="0" algn="ctr">
              <a:buNone/>
            </a:pPr>
            <a:r>
              <a:rPr lang="en-US" sz="4400" dirty="0">
                <a:solidFill>
                  <a:schemeClr val="bg1"/>
                </a:solidFill>
              </a:rPr>
              <a:t>Romans 10:16</a:t>
            </a:r>
          </a:p>
          <a:p>
            <a:pPr marL="0" indent="0" algn="ctr">
              <a:buNone/>
            </a:pPr>
            <a:r>
              <a:rPr lang="en-US" sz="4400" dirty="0">
                <a:solidFill>
                  <a:schemeClr val="bg1"/>
                </a:solidFill>
              </a:rPr>
              <a:t>Genesis 3:1-5</a:t>
            </a:r>
          </a:p>
        </p:txBody>
      </p:sp>
      <p:sp>
        <p:nvSpPr>
          <p:cNvPr id="6" name="Text Placeholder 5">
            <a:extLst>
              <a:ext uri="{FF2B5EF4-FFF2-40B4-BE49-F238E27FC236}">
                <a16:creationId xmlns:a16="http://schemas.microsoft.com/office/drawing/2014/main" id="{3A3CB528-6F83-4A17-8F93-8967E166A4C6}"/>
              </a:ext>
            </a:extLst>
          </p:cNvPr>
          <p:cNvSpPr>
            <a:spLocks noGrp="1"/>
          </p:cNvSpPr>
          <p:nvPr>
            <p:ph type="body" sz="quarter" idx="3"/>
          </p:nvPr>
        </p:nvSpPr>
        <p:spPr>
          <a:xfrm>
            <a:off x="6215692" y="362706"/>
            <a:ext cx="5827444" cy="823912"/>
          </a:xfrm>
        </p:spPr>
        <p:txBody>
          <a:bodyPr>
            <a:normAutofit/>
          </a:bodyPr>
          <a:lstStyle/>
          <a:p>
            <a:pPr algn="ctr"/>
            <a:r>
              <a:rPr lang="en-US" sz="4000" dirty="0">
                <a:solidFill>
                  <a:schemeClr val="accent2">
                    <a:lumMod val="20000"/>
                    <a:lumOff val="80000"/>
                  </a:schemeClr>
                </a:solidFill>
                <a:latin typeface="White On Black" panose="02000500000000000000" pitchFamily="2" charset="0"/>
              </a:rPr>
              <a:t>How Faith Responds</a:t>
            </a:r>
          </a:p>
        </p:txBody>
      </p:sp>
      <p:sp>
        <p:nvSpPr>
          <p:cNvPr id="7" name="Content Placeholder 6">
            <a:extLst>
              <a:ext uri="{FF2B5EF4-FFF2-40B4-BE49-F238E27FC236}">
                <a16:creationId xmlns:a16="http://schemas.microsoft.com/office/drawing/2014/main" id="{B0BF8896-9145-4F78-9A4A-E798596F683A}"/>
              </a:ext>
            </a:extLst>
          </p:cNvPr>
          <p:cNvSpPr>
            <a:spLocks noGrp="1"/>
          </p:cNvSpPr>
          <p:nvPr>
            <p:ph sz="quarter" idx="4"/>
          </p:nvPr>
        </p:nvSpPr>
        <p:spPr>
          <a:xfrm>
            <a:off x="6172200" y="1765005"/>
            <a:ext cx="5658292" cy="4836614"/>
          </a:xfrm>
        </p:spPr>
        <p:txBody>
          <a:bodyPr>
            <a:normAutofit/>
          </a:bodyPr>
          <a:lstStyle/>
          <a:p>
            <a:pPr marL="0" indent="0" algn="ctr">
              <a:buNone/>
            </a:pPr>
            <a:r>
              <a:rPr lang="en-US" sz="5400" b="1" dirty="0">
                <a:solidFill>
                  <a:schemeClr val="accent2">
                    <a:lumMod val="20000"/>
                    <a:lumOff val="80000"/>
                  </a:schemeClr>
                </a:solidFill>
              </a:rPr>
              <a:t>Allows Us to Acknowledge the Power of the Truth</a:t>
            </a:r>
            <a:endParaRPr lang="en-US" sz="1200" dirty="0">
              <a:solidFill>
                <a:schemeClr val="accent2">
                  <a:lumMod val="20000"/>
                  <a:lumOff val="80000"/>
                </a:schemeClr>
              </a:solidFill>
            </a:endParaRPr>
          </a:p>
          <a:p>
            <a:pPr marL="0" indent="0" algn="ctr">
              <a:buNone/>
            </a:pPr>
            <a:endParaRPr lang="en-US" sz="1200" dirty="0">
              <a:solidFill>
                <a:schemeClr val="bg1"/>
              </a:solidFill>
            </a:endParaRPr>
          </a:p>
          <a:p>
            <a:pPr marL="0" indent="0" algn="ctr">
              <a:buNone/>
            </a:pPr>
            <a:r>
              <a:rPr lang="en-US" sz="4400" dirty="0">
                <a:solidFill>
                  <a:schemeClr val="bg1"/>
                </a:solidFill>
              </a:rPr>
              <a:t>Isaiah 55:11</a:t>
            </a:r>
          </a:p>
          <a:p>
            <a:pPr marL="0" indent="0" algn="ctr">
              <a:buNone/>
            </a:pPr>
            <a:r>
              <a:rPr lang="en-US" sz="4400" dirty="0">
                <a:solidFill>
                  <a:schemeClr val="bg1"/>
                </a:solidFill>
              </a:rPr>
              <a:t>Psalm 77:11-14</a:t>
            </a:r>
          </a:p>
          <a:p>
            <a:pPr marL="0" indent="0" algn="ctr">
              <a:buNone/>
            </a:pPr>
            <a:endParaRPr lang="en-US" sz="4400" dirty="0">
              <a:solidFill>
                <a:schemeClr val="bg1"/>
              </a:solidFill>
            </a:endParaRPr>
          </a:p>
        </p:txBody>
      </p:sp>
      <p:cxnSp>
        <p:nvCxnSpPr>
          <p:cNvPr id="11" name="Straight Connector 10">
            <a:extLst>
              <a:ext uri="{FF2B5EF4-FFF2-40B4-BE49-F238E27FC236}">
                <a16:creationId xmlns:a16="http://schemas.microsoft.com/office/drawing/2014/main" id="{9280B2CC-EA28-4924-A332-8587A8948047}"/>
              </a:ext>
            </a:extLst>
          </p:cNvPr>
          <p:cNvCxnSpPr/>
          <p:nvPr/>
        </p:nvCxnSpPr>
        <p:spPr>
          <a:xfrm>
            <a:off x="6061369" y="0"/>
            <a:ext cx="0" cy="6858000"/>
          </a:xfrm>
          <a:prstGeom prst="line">
            <a:avLst/>
          </a:prstGeom>
          <a:ln w="12700">
            <a:solidFill>
              <a:schemeClr val="accent2">
                <a:lumMod val="20000"/>
                <a:lumOff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110512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anim calcmode="lin" valueType="num">
                                      <p:cBhvr>
                                        <p:cTn id="8"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anim calcmode="lin" valueType="num">
                                      <p:cBhvr>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4" dur="500" fill="hold"/>
                                        <p:tgtEl>
                                          <p:spTgt spid="7">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anim calcmode="lin" valueType="num">
                                      <p:cBhvr>
                                        <p:cTn id="18"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19" dur="5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8B7FF-BDDC-465A-B9BD-B4603B17A41E}"/>
              </a:ext>
            </a:extLst>
          </p:cNvPr>
          <p:cNvSpPr>
            <a:spLocks noGrp="1"/>
          </p:cNvSpPr>
          <p:nvPr>
            <p:ph type="ctrTitle"/>
          </p:nvPr>
        </p:nvSpPr>
        <p:spPr>
          <a:xfrm>
            <a:off x="425669" y="823473"/>
            <a:ext cx="11193517" cy="3736426"/>
          </a:xfrm>
        </p:spPr>
        <p:txBody>
          <a:bodyPr anchor="t">
            <a:normAutofit/>
          </a:bodyPr>
          <a:lstStyle/>
          <a:p>
            <a:r>
              <a:rPr lang="en-US" sz="7400" dirty="0">
                <a:solidFill>
                  <a:schemeClr val="accent2">
                    <a:lumMod val="20000"/>
                    <a:lumOff val="80000"/>
                  </a:schemeClr>
                </a:solidFill>
                <a:latin typeface="White On Black" panose="02000500000000000000" pitchFamily="2" charset="0"/>
              </a:rPr>
              <a:t>If WE remain steadfast in Faith, We will gain Victory</a:t>
            </a:r>
          </a:p>
        </p:txBody>
      </p:sp>
      <p:sp>
        <p:nvSpPr>
          <p:cNvPr id="3" name="Subtitle 2">
            <a:extLst>
              <a:ext uri="{FF2B5EF4-FFF2-40B4-BE49-F238E27FC236}">
                <a16:creationId xmlns:a16="http://schemas.microsoft.com/office/drawing/2014/main" id="{A5828646-EF0D-4EFB-B066-E403EF92E705}"/>
              </a:ext>
            </a:extLst>
          </p:cNvPr>
          <p:cNvSpPr>
            <a:spLocks noGrp="1"/>
          </p:cNvSpPr>
          <p:nvPr>
            <p:ph type="subTitle" idx="1"/>
          </p:nvPr>
        </p:nvSpPr>
        <p:spPr>
          <a:xfrm>
            <a:off x="1450427" y="4835413"/>
            <a:ext cx="9144000" cy="1655762"/>
          </a:xfrm>
        </p:spPr>
        <p:txBody>
          <a:bodyPr>
            <a:normAutofit/>
          </a:bodyPr>
          <a:lstStyle/>
          <a:p>
            <a:r>
              <a:rPr lang="en-US" sz="4400" dirty="0">
                <a:solidFill>
                  <a:schemeClr val="accent2">
                    <a:lumMod val="20000"/>
                    <a:lumOff val="80000"/>
                  </a:schemeClr>
                </a:solidFill>
              </a:rPr>
              <a:t>1 Corinthians 15:56-58</a:t>
            </a:r>
          </a:p>
        </p:txBody>
      </p:sp>
    </p:spTree>
    <p:extLst>
      <p:ext uri="{BB962C8B-B14F-4D97-AF65-F5344CB8AC3E}">
        <p14:creationId xmlns:p14="http://schemas.microsoft.com/office/powerpoint/2010/main" val="15640202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3160</TotalTime>
  <Words>2314</Words>
  <Application>Microsoft Office PowerPoint</Application>
  <PresentationFormat>Widescreen</PresentationFormat>
  <Paragraphs>99</Paragraphs>
  <Slides>6</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Cambria</vt:lpstr>
      <vt:lpstr>Cambria, serif</vt:lpstr>
      <vt:lpstr>White On Black</vt:lpstr>
      <vt:lpstr>Office Theme</vt:lpstr>
      <vt:lpstr>PowerPoint Presentation</vt:lpstr>
      <vt:lpstr>Faith Overcomes Doubt!</vt:lpstr>
      <vt:lpstr>PowerPoint Presentation</vt:lpstr>
      <vt:lpstr>PowerPoint Presentation</vt:lpstr>
      <vt:lpstr>PowerPoint Presentation</vt:lpstr>
      <vt:lpstr>If WE remain steadfast in Faith, We will gain Victory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Faith Overcomes Doubt!</dc:title>
  <dc:creator>Stan Cox</dc:creator>
  <cp:lastModifiedBy>Stan Cox</cp:lastModifiedBy>
  <cp:revision>2</cp:revision>
  <dcterms:created xsi:type="dcterms:W3CDTF">2020-07-02T22:30:54Z</dcterms:created>
  <dcterms:modified xsi:type="dcterms:W3CDTF">2020-07-05T03:10:59Z</dcterms:modified>
</cp:coreProperties>
</file>